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69B4693-2DB1-46B1-ADA2-7B6DDF17F71B}">
  <a:tblStyle styleId="{969B4693-2DB1-46B1-ADA2-7B6DDF17F71B}"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6FCEF"/>
          </a:solidFill>
        </a:fill>
      </a:tcStyle>
    </a:wholeTbl>
    <a:band1H>
      <a:tcStyle>
        <a:fill>
          <a:solidFill>
            <a:srgbClr val="EAF8DC"/>
          </a:solidFill>
        </a:fill>
      </a:tcStyle>
    </a:band1H>
    <a:band1V>
      <a:tcStyle>
        <a:fill>
          <a:solidFill>
            <a:srgbClr val="EAF8DC"/>
          </a:solidFill>
        </a:fill>
      </a:tcStyle>
    </a:band1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Verdana"/>
          <a:ea typeface="Verdana"/>
          <a:cs typeface="Verdana"/>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13F8D776-C47E-40C6-8D79-A6B163BAC7F7}" styleName="Table_1">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D44E4947-E7C5-485F-8259-2CF829E270E5}" styleName="Table_2">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0180E520-73F7-4329-B0B1-A7002D412A37}" styleName="Table_3">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300EC6A9-A836-4D53-BEF1-EB4E1100B344}" styleName="Table_4">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6882D172-2050-46EB-AEB8-13CBB471401D}" styleName="Table_5">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A009E469-5160-4C02-B647-9280FF032FC6}" styleName="Table_6">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841EC620-054B-4021-8E05-559C60D4A393}" styleName="Table_7">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030647E9-B00C-45C5-A229-420CB9BD3635}" styleName="Table_8">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87A904B0-EF11-4855-947C-119F867089CF}" styleName="Table_9">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05FE7B6F-1013-4683-83D1-E0C3CE732386}" styleName="Table_10">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 styleId="{B660C64F-43EE-4010-857F-C1503EF9613B}" styleName="Table_11">
    <a:wholeTbl>
      <a:tcTxStyle b="off" i="off">
        <a:font>
          <a:latin typeface="Verdana"/>
          <a:ea typeface="Verdana"/>
          <a:cs typeface="Verdana"/>
        </a:font>
        <a:schemeClr val="dk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chemeClr val="accent6"/>
              </a:solidFill>
              <a:prstDash val="solid"/>
              <a:round/>
              <a:headEnd len="med" w="med" type="none"/>
              <a:tailEnd len="med" w="med" type="none"/>
            </a:ln>
          </a:insideV>
        </a:tcBdr>
        <a:fill>
          <a:solidFill>
            <a:srgbClr val="FFFFFF">
              <a:alpha val="0"/>
            </a:srgbClr>
          </a:solidFill>
        </a:fill>
      </a:tcStyle>
    </a:wholeTbl>
    <a:band1H>
      <a:tcStyle>
        <a:fill>
          <a:solidFill>
            <a:schemeClr val="accent6">
              <a:alpha val="40000"/>
            </a:schemeClr>
          </a:solidFill>
        </a:fill>
      </a:tcStyle>
    </a:band1H>
    <a:band1V>
      <a:tcStyle>
        <a:tcBdr>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tcBdr>
        <a:fill>
          <a:solidFill>
            <a:schemeClr val="accent6">
              <a:alpha val="40000"/>
            </a:schemeClr>
          </a:solidFill>
        </a:fill>
      </a:tcStyle>
    </a:band1V>
    <a:la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chemeClr val="accent6"/>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accent6"/>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Verdana"/>
          <a:ea typeface="Verdana"/>
          <a:cs typeface="Verdana"/>
        </a:font>
        <a:schemeClr val="lt1"/>
      </a:tcTxStyle>
      <a:tcStyle>
        <a:tcBdr>
          <a:left>
            <a:ln cap="flat" cmpd="sng" w="9525">
              <a:solidFill>
                <a:schemeClr val="accent6"/>
              </a:solidFill>
              <a:prstDash val="solid"/>
              <a:round/>
              <a:headEnd len="med" w="med" type="none"/>
              <a:tailEnd len="med" w="med" type="none"/>
            </a:ln>
          </a:left>
          <a:right>
            <a:ln cap="flat" cmpd="sng" w="9525">
              <a:solidFill>
                <a:schemeClr val="accent6"/>
              </a:solidFill>
              <a:prstDash val="solid"/>
              <a:round/>
              <a:headEnd len="med" w="med" type="none"/>
              <a:tailEnd len="med" w="med" type="none"/>
            </a:ln>
          </a:right>
          <a:top>
            <a:ln cap="flat" cmpd="sng" w="9525">
              <a:solidFill>
                <a:schemeClr val="accent6"/>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6"/>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marL="0" marR="0" rtl="0" algn="l">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6" name="Shape 3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0" i="0" lang="pt-BR" sz="1800" u="none" cap="none" strike="noStrike">
                <a:latin typeface="Times New Roman"/>
                <a:ea typeface="Times New Roman"/>
                <a:cs typeface="Times New Roman"/>
                <a:sym typeface="Times New Roman"/>
              </a:rPr>
              <a:t>2- sobreviventes adormecidos – são os que morrem</a:t>
            </a:r>
          </a:p>
          <a:p>
            <a:pPr>
              <a:spcBef>
                <a:spcPts val="0"/>
              </a:spcBef>
              <a:buNone/>
            </a:pPr>
            <a:r>
              <a:rPr b="0" baseline="0" i="0" lang="pt-BR" sz="1800" u="none" cap="none" strike="noStrike">
                <a:latin typeface="Times New Roman"/>
                <a:ea typeface="Times New Roman"/>
                <a:cs typeface="Times New Roman"/>
                <a:sym typeface="Times New Roman"/>
              </a:rPr>
              <a:t>4- Progressores moronciais – jerusem e salvington</a:t>
            </a:r>
          </a:p>
          <a:p>
            <a:pPr>
              <a:spcBef>
                <a:spcPts val="0"/>
              </a:spcBef>
              <a:buNone/>
            </a:pPr>
            <a:r>
              <a:rPr b="0" baseline="0" i="0" lang="pt-BR" sz="1800" u="none" cap="none" strike="noStrike">
                <a:latin typeface="Times New Roman"/>
                <a:ea typeface="Times New Roman"/>
                <a:cs typeface="Times New Roman"/>
                <a:sym typeface="Times New Roman"/>
              </a:rPr>
              <a:t>5 – Pupilos do Superuniverso – espiritos de primeira etapa</a:t>
            </a:r>
          </a:p>
          <a:p>
            <a:pPr>
              <a:spcBef>
                <a:spcPts val="0"/>
              </a:spcBef>
              <a:buNone/>
            </a:pPr>
            <a:r>
              <a:rPr b="0" baseline="0" i="0" lang="pt-BR" sz="1800" u="none" cap="none" strike="noStrike">
                <a:latin typeface="Times New Roman"/>
                <a:ea typeface="Times New Roman"/>
                <a:cs typeface="Times New Roman"/>
                <a:sym typeface="Times New Roman"/>
              </a:rPr>
              <a:t>Alma – filha da mente e do espírito</a:t>
            </a:r>
          </a:p>
          <a:p>
            <a:pPr>
              <a:spcBef>
                <a:spcPts val="0"/>
              </a:spcBef>
              <a:buNone/>
            </a:pPr>
            <a:r>
              <a:rPr b="0" baseline="0" i="0" lang="pt-BR" sz="1800" u="none" cap="none" strike="noStrike">
                <a:latin typeface="Times New Roman"/>
                <a:ea typeface="Times New Roman"/>
                <a:cs typeface="Times New Roman"/>
                <a:sym typeface="Times New Roman"/>
              </a:rPr>
              <a:t>Nascimento da alma –quando aceita o trabalho do ajustador</a:t>
            </a:r>
          </a:p>
        </p:txBody>
      </p:sp>
      <p:sp>
        <p:nvSpPr>
          <p:cNvPr id="317" name="Shape 31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4" name="Shape 3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0" i="0" lang="pt-BR" sz="1800" u="none" cap="none" strike="noStrike">
                <a:latin typeface="Times New Roman"/>
                <a:ea typeface="Times New Roman"/>
                <a:cs typeface="Times New Roman"/>
                <a:sym typeface="Times New Roman"/>
              </a:rPr>
              <a:t>2- sobreviventes adormecidos – são os que morrem</a:t>
            </a:r>
          </a:p>
          <a:p>
            <a:pPr>
              <a:spcBef>
                <a:spcPts val="0"/>
              </a:spcBef>
              <a:buNone/>
            </a:pPr>
            <a:r>
              <a:rPr b="0" baseline="0" i="0" lang="pt-BR" sz="1800" u="none" cap="none" strike="noStrike">
                <a:latin typeface="Times New Roman"/>
                <a:ea typeface="Times New Roman"/>
                <a:cs typeface="Times New Roman"/>
                <a:sym typeface="Times New Roman"/>
              </a:rPr>
              <a:t>4- Progressores moronciais – jerusem e salvington</a:t>
            </a:r>
          </a:p>
          <a:p>
            <a:pPr>
              <a:spcBef>
                <a:spcPts val="0"/>
              </a:spcBef>
              <a:buNone/>
            </a:pPr>
            <a:r>
              <a:rPr b="0" baseline="0" i="0" lang="pt-BR" sz="1800" u="none" cap="none" strike="noStrike">
                <a:latin typeface="Times New Roman"/>
                <a:ea typeface="Times New Roman"/>
                <a:cs typeface="Times New Roman"/>
                <a:sym typeface="Times New Roman"/>
              </a:rPr>
              <a:t>5 – Pupilos do Superuniverso – espiritos de primeira etapa</a:t>
            </a:r>
          </a:p>
          <a:p>
            <a:pPr>
              <a:spcBef>
                <a:spcPts val="0"/>
              </a:spcBef>
              <a:buNone/>
            </a:pPr>
            <a:r>
              <a:rPr b="0" baseline="0" i="0" lang="pt-BR" sz="1800" u="none" cap="none" strike="noStrike">
                <a:latin typeface="Times New Roman"/>
                <a:ea typeface="Times New Roman"/>
                <a:cs typeface="Times New Roman"/>
                <a:sym typeface="Times New Roman"/>
              </a:rPr>
              <a:t>Alma – filha da mente e do espírito</a:t>
            </a:r>
          </a:p>
          <a:p>
            <a:pPr>
              <a:spcBef>
                <a:spcPts val="0"/>
              </a:spcBef>
              <a:buNone/>
            </a:pPr>
            <a:r>
              <a:rPr b="0" baseline="0" i="0" lang="pt-BR" sz="1800" u="none" cap="none" strike="noStrike">
                <a:latin typeface="Times New Roman"/>
                <a:ea typeface="Times New Roman"/>
                <a:cs typeface="Times New Roman"/>
                <a:sym typeface="Times New Roman"/>
              </a:rPr>
              <a:t>Nascimento da alma –quando aceita o trabalho do ajustador</a:t>
            </a:r>
          </a:p>
        </p:txBody>
      </p:sp>
      <p:sp>
        <p:nvSpPr>
          <p:cNvPr id="335" name="Shape 33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15" name="Shape 41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30000" i="0" lang="pt-BR" sz="1200" u="none" cap="none" strike="noStrike">
                <a:latin typeface="Galdeano"/>
                <a:ea typeface="Galdeano"/>
                <a:cs typeface="Galdeano"/>
                <a:sym typeface="Galdeano"/>
              </a:rPr>
              <a:t>30:4.15</a:t>
            </a:r>
          </a:p>
        </p:txBody>
      </p:sp>
      <p:sp>
        <p:nvSpPr>
          <p:cNvPr id="416" name="Shape 41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23" name="Shape 4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30000" i="0" lang="pt-BR" sz="1200" u="none" cap="none" strike="noStrike">
                <a:latin typeface="Galdeano"/>
                <a:ea typeface="Galdeano"/>
                <a:cs typeface="Galdeano"/>
                <a:sym typeface="Galdeano"/>
              </a:rPr>
              <a:t>30:4.15</a:t>
            </a:r>
          </a:p>
        </p:txBody>
      </p:sp>
      <p:sp>
        <p:nvSpPr>
          <p:cNvPr id="424" name="Shape 42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3" name="Shape 4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95" name="Shape 4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496" name="Shape 49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02" name="Shape 50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503" name="Shape 50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09" name="Shape 5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510" name="Shape 51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16" name="Shape 5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517" name="Shape 51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3" name="Shape 5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1" name="Shape 561"/>
        <p:cNvGrpSpPr/>
        <p:nvPr/>
      </p:nvGrpSpPr>
      <p:grpSpPr>
        <a:xfrm>
          <a:off x="0" y="0"/>
          <a:ext cx="0" cy="0"/>
          <a:chOff x="0" y="0"/>
          <a:chExt cx="0" cy="0"/>
        </a:xfrm>
      </p:grpSpPr>
      <p:sp>
        <p:nvSpPr>
          <p:cNvPr id="562" name="Shape 56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3" name="Shape 5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0" name="Shape 5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6" name="Shape 5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2" name="Shape 19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1" baseline="0" i="0" lang="pt-BR" sz="1000" u="none" cap="none" strike="noStrike">
                <a:solidFill>
                  <a:srgbClr val="080808"/>
                </a:solidFill>
                <a:latin typeface="Times New Roman"/>
                <a:ea typeface="Times New Roman"/>
                <a:cs typeface="Times New Roman"/>
                <a:sym typeface="Times New Roman"/>
              </a:rPr>
              <a:t>Transmigração</a:t>
            </a:r>
            <a:r>
              <a:rPr b="0" baseline="0" i="0" lang="pt-BR" sz="1000" u="none" cap="none" strike="noStrike">
                <a:solidFill>
                  <a:srgbClr val="080808"/>
                </a:solidFill>
                <a:latin typeface="Times New Roman"/>
                <a:ea typeface="Times New Roman"/>
                <a:cs typeface="Times New Roman"/>
                <a:sym typeface="Times New Roman"/>
              </a:rPr>
              <a:t> é uma doutrina de origem indiana, transportada para o Egito, de onde mais tarde Pitágoras a importou para a Grécia. Os discípulos desse filósofo ensinavam ser possível uma mesma alma, depois de uma período mais ou menos longo no império dos mortos, voltar a animar outros corpos de homens ou de animais, até que transcorra o tempo de sua purificação e possa retornar à fonte da vida. Como se constata, há uma diferença capital entre a metempsicose e a doutrina da reencarnação: em primeiro lugar, a metempsicose admite a transmigração da alma para o corpo de animais, o que seria, para os Espiritas Kardecistas, uma degradação; em segundo lugar, esta transmigração não se opera senão na Terra. Os Espiritas lecionam o contrário, que a reencarnação é um progresso constante, que o homem é um ser cuja alma nada tem de comum com a dos animais, que as diferentes existências podem realizar-se, quer na Terra, quer, por uma lei progressiva, em mundos de ordem superior, até que se torne Espírito purificado</a:t>
            </a:r>
            <a:r>
              <a:rPr b="0" baseline="0" i="0" lang="pt-BR" sz="1000" u="none" cap="none" strike="noStrike">
                <a:latin typeface="Times New Roman"/>
                <a:ea typeface="Times New Roman"/>
                <a:cs typeface="Times New Roman"/>
                <a:sym typeface="Times New Roman"/>
              </a:rPr>
              <a:t>.</a:t>
            </a:r>
          </a:p>
          <a:p>
            <a:pPr>
              <a:spcBef>
                <a:spcPts val="0"/>
              </a:spcBef>
              <a:buNone/>
            </a:pPr>
            <a:r>
              <a:t/>
            </a:r>
            <a:endParaRPr b="0" baseline="0" i="0" sz="1000" u="none" cap="none" strike="noStrike">
              <a:latin typeface="Times New Roman"/>
              <a:ea typeface="Times New Roman"/>
              <a:cs typeface="Times New Roman"/>
              <a:sym typeface="Times New Roman"/>
            </a:endParaRPr>
          </a:p>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193" name="Shape 19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6" name="Shape 5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0" name="Shape 590"/>
        <p:cNvGrpSpPr/>
        <p:nvPr/>
      </p:nvGrpSpPr>
      <p:grpSpPr>
        <a:xfrm>
          <a:off x="0" y="0"/>
          <a:ext cx="0" cy="0"/>
          <a:chOff x="0" y="0"/>
          <a:chExt cx="0" cy="0"/>
        </a:xfrm>
      </p:grpSpPr>
      <p:sp>
        <p:nvSpPr>
          <p:cNvPr id="591" name="Shape 5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2" name="Shape 5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16" name="Shape 6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617" name="Shape 61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34" name="Shape 6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635" name="Shape 63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52" name="Shape 6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58" name="Shape 6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659" name="Shape 65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4" name="Shape 674"/>
        <p:cNvGrpSpPr/>
        <p:nvPr/>
      </p:nvGrpSpPr>
      <p:grpSpPr>
        <a:xfrm>
          <a:off x="0" y="0"/>
          <a:ext cx="0" cy="0"/>
          <a:chOff x="0" y="0"/>
          <a:chExt cx="0" cy="0"/>
        </a:xfrm>
      </p:grpSpPr>
      <p:sp>
        <p:nvSpPr>
          <p:cNvPr id="675" name="Shape 67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
        <p:nvSpPr>
          <p:cNvPr id="676" name="Shape 6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77" name="Shape 6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pt-BR" sz="1800" u="none" cap="none" strike="noStrike">
                <a:latin typeface="Times New Roman"/>
                <a:ea typeface="Times New Roman"/>
                <a:cs typeface="Times New Roman"/>
                <a:sym typeface="Times New Roman"/>
              </a:rPr>
              <a:t>O azar personificado:</a:t>
            </a:r>
            <a:r>
              <a:rPr b="0" baseline="0" i="0" lang="pt-BR" sz="1800" u="none" cap="none" strike="noStrike">
                <a:latin typeface="Times New Roman"/>
                <a:ea typeface="Times New Roman"/>
                <a:cs typeface="Times New Roman"/>
                <a:sym typeface="Times New Roman"/>
              </a:rPr>
              <a:t> “O homem tende a acreditar naquilo que acredita lhe convém.” O azar revela ignorância ou preguiça para conhecer as causas e desaparece quando a mente descobre um universo de lei e ordem, onde todo efeito tem uma causa.</a:t>
            </a:r>
          </a:p>
          <a:p>
            <a:pPr indent="0" lvl="0" marL="0" marR="0" rtl="0" algn="l">
              <a:spcBef>
                <a:spcPts val="0"/>
              </a:spcBef>
              <a:buSzPct val="25000"/>
              <a:buNone/>
            </a:pPr>
            <a:r>
              <a:rPr b="1" baseline="0" i="0" lang="pt-BR" sz="1800" u="none" cap="none" strike="noStrike">
                <a:latin typeface="Times New Roman"/>
                <a:ea typeface="Times New Roman"/>
                <a:cs typeface="Times New Roman"/>
                <a:sym typeface="Times New Roman"/>
              </a:rPr>
              <a:t>Morte como inexplicável:</a:t>
            </a:r>
            <a:r>
              <a:rPr b="0" baseline="0" i="0" lang="pt-BR" sz="1800" u="none" cap="none" strike="noStrike">
                <a:latin typeface="Times New Roman"/>
                <a:ea typeface="Times New Roman"/>
                <a:cs typeface="Times New Roman"/>
                <a:sym typeface="Times New Roman"/>
              </a:rPr>
              <a:t>  a maioria morria violentamente; qdo. alguem morria de velhice, não sabiam explicar. Ainda hoje há sistemas teológicos que explicam a morte como uma ação de forças espirituais (doutrina do pecado original + queda).</a:t>
            </a:r>
          </a:p>
          <a:p>
            <a:pPr indent="0" lvl="0" marL="0" marR="0" rtl="0" algn="l">
              <a:spcBef>
                <a:spcPts val="0"/>
              </a:spcBef>
              <a:buSzPct val="25000"/>
              <a:buNone/>
            </a:pPr>
            <a:r>
              <a:rPr b="1" baseline="0" i="0" lang="pt-BR" sz="1800" u="none" cap="none" strike="noStrike">
                <a:latin typeface="Times New Roman"/>
                <a:ea typeface="Times New Roman"/>
                <a:cs typeface="Times New Roman"/>
                <a:sym typeface="Times New Roman"/>
              </a:rPr>
              <a:t>Sobrevivência após a morte:</a:t>
            </a:r>
            <a:r>
              <a:rPr b="0" baseline="0" i="0" lang="pt-BR" sz="1800" u="none" cap="none" strike="noStrike">
                <a:latin typeface="Times New Roman"/>
                <a:ea typeface="Times New Roman"/>
                <a:cs typeface="Times New Roman"/>
                <a:sym typeface="Times New Roman"/>
              </a:rPr>
              <a:t> sonhos simultâneos de vários membros da tribo com um cacique falecido ➔ a alma do cacique voltou. E portanto, algo sobrevive. A falta de um conceito de eternidade (não contavem nem até 20) gerou um conceito de “encarnações recorrentes” (pág.: 953)</a:t>
            </a:r>
          </a:p>
          <a:p>
            <a:pPr indent="0" lvl="0" marL="0" marR="0" rtl="0" algn="l">
              <a:spcBef>
                <a:spcPts val="0"/>
              </a:spcBef>
              <a:buSzPct val="25000"/>
              <a:buNone/>
            </a:pPr>
            <a:r>
              <a:rPr b="1" baseline="0" i="0" lang="pt-BR" sz="900" u="none" cap="none" strike="noStrike">
                <a:latin typeface="Times New Roman"/>
                <a:ea typeface="Times New Roman"/>
                <a:cs typeface="Times New Roman"/>
                <a:sym typeface="Times New Roman"/>
              </a:rPr>
              <a:t>Alma fantasmagórica:</a:t>
            </a:r>
            <a:r>
              <a:rPr b="0" baseline="0" i="0" lang="pt-BR" sz="900" u="none" cap="none" strike="noStrike">
                <a:latin typeface="Times New Roman"/>
                <a:ea typeface="Times New Roman"/>
                <a:cs typeface="Times New Roman"/>
                <a:sym typeface="Times New Roman"/>
              </a:rPr>
              <a:t> (alma = sopro) alma confundida com o sopro, rito católico de transmissão do Espírito (Pneuma).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4" name="Shape 684"/>
        <p:cNvGrpSpPr/>
        <p:nvPr/>
      </p:nvGrpSpPr>
      <p:grpSpPr>
        <a:xfrm>
          <a:off x="0" y="0"/>
          <a:ext cx="0" cy="0"/>
          <a:chOff x="0" y="0"/>
          <a:chExt cx="0" cy="0"/>
        </a:xfrm>
      </p:grpSpPr>
      <p:sp>
        <p:nvSpPr>
          <p:cNvPr id="685" name="Shape 68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
        <p:nvSpPr>
          <p:cNvPr id="686" name="Shape 6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87" name="Shape 6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5" name="Shape 2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1" baseline="0" i="0" lang="pt-BR" sz="1000" u="none" cap="none" strike="noStrike">
                <a:solidFill>
                  <a:srgbClr val="080808"/>
                </a:solidFill>
                <a:latin typeface="Times New Roman"/>
                <a:ea typeface="Times New Roman"/>
                <a:cs typeface="Times New Roman"/>
                <a:sym typeface="Times New Roman"/>
              </a:rPr>
              <a:t>Transmigração</a:t>
            </a:r>
            <a:r>
              <a:rPr b="0" baseline="0" i="0" lang="pt-BR" sz="1000" u="none" cap="none" strike="noStrike">
                <a:solidFill>
                  <a:srgbClr val="080808"/>
                </a:solidFill>
                <a:latin typeface="Times New Roman"/>
                <a:ea typeface="Times New Roman"/>
                <a:cs typeface="Times New Roman"/>
                <a:sym typeface="Times New Roman"/>
              </a:rPr>
              <a:t> é uma doutrina de origem indiana, transportada para o Egito, de onde mais tarde Pitágoras a importou para a Grécia. Os discípulos desse filósofo ensinavam ser possível uma mesma alma, depois de uma período mais ou menos longo no império dos mortos, voltar a animar outros corpos de homens ou de animais, até que transcorra o tempo de sua purificação e possa retornar à fonte da vida. Como se constata, há uma diferença capital entre a metempsicose e a doutrina da reencarnação: em primeiro lugar, a metempsicose admite a transmigração da alma para o corpo de animais, o que seria, para os Espiritas Kardecistas, uma degradação; em segundo lugar, esta transmigração não se opera senão na Terra. Os Espiritas lecionam o contrário, que a reencarnação é um progresso constante, que o homem é um ser cuja alma nada tem de comum com a dos animais, que as diferentes existências podem realizar-se, quer na Terra, quer, por uma lei progressiva, em mundos de ordem superior, até que se torne Espírito purificado</a:t>
            </a:r>
            <a:r>
              <a:rPr b="0" baseline="0" i="0" lang="pt-BR" sz="1000" u="none" cap="none" strike="noStrike">
                <a:latin typeface="Times New Roman"/>
                <a:ea typeface="Times New Roman"/>
                <a:cs typeface="Times New Roman"/>
                <a:sym typeface="Times New Roman"/>
              </a:rPr>
              <a:t>.</a:t>
            </a:r>
          </a:p>
          <a:p>
            <a:pPr>
              <a:spcBef>
                <a:spcPts val="0"/>
              </a:spcBef>
              <a:buNone/>
            </a:pPr>
            <a:r>
              <a:t/>
            </a:r>
            <a:endParaRPr b="0" baseline="0" i="0" sz="1000" u="none" cap="none" strike="noStrike">
              <a:latin typeface="Times New Roman"/>
              <a:ea typeface="Times New Roman"/>
              <a:cs typeface="Times New Roman"/>
              <a:sym typeface="Times New Roman"/>
            </a:endParaRPr>
          </a:p>
          <a:p>
            <a:pPr>
              <a:spcBef>
                <a:spcPts val="0"/>
              </a:spcBef>
              <a:buNone/>
            </a:pPr>
            <a:r>
              <a:t/>
            </a:r>
            <a:endParaRPr b="0" baseline="0" i="0" sz="1800" u="none" cap="none" strike="noStrike">
              <a:latin typeface="Times New Roman"/>
              <a:ea typeface="Times New Roman"/>
              <a:cs typeface="Times New Roman"/>
              <a:sym typeface="Times New Roman"/>
            </a:endParaRPr>
          </a:p>
        </p:txBody>
      </p:sp>
      <p:sp>
        <p:nvSpPr>
          <p:cNvPr id="236" name="Shape 23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1" name="Shape 691"/>
        <p:cNvGrpSpPr/>
        <p:nvPr/>
      </p:nvGrpSpPr>
      <p:grpSpPr>
        <a:xfrm>
          <a:off x="0" y="0"/>
          <a:ext cx="0" cy="0"/>
          <a:chOff x="0" y="0"/>
          <a:chExt cx="0" cy="0"/>
        </a:xfrm>
      </p:grpSpPr>
      <p:sp>
        <p:nvSpPr>
          <p:cNvPr id="692" name="Shape 6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93" name="Shape 6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7" name="Shape 697"/>
        <p:cNvGrpSpPr/>
        <p:nvPr/>
      </p:nvGrpSpPr>
      <p:grpSpPr>
        <a:xfrm>
          <a:off x="0" y="0"/>
          <a:ext cx="0" cy="0"/>
          <a:chOff x="0" y="0"/>
          <a:chExt cx="0" cy="0"/>
        </a:xfrm>
      </p:grpSpPr>
      <p:sp>
        <p:nvSpPr>
          <p:cNvPr id="698" name="Shape 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99" name="Shape 6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0" i="0" lang="pt-BR" sz="1800" u="none" cap="none" strike="noStrike"/>
              <a:t>Espirito Mestre – </a:t>
            </a:r>
          </a:p>
          <a:p>
            <a:pPr>
              <a:spcBef>
                <a:spcPts val="0"/>
              </a:spcBef>
              <a:buNone/>
            </a:pPr>
            <a:r>
              <a:rPr b="0" baseline="0" i="0" lang="pt-BR" sz="1800" u="none" cap="none" strike="noStrike"/>
              <a:t>Deus o Supremo - </a:t>
            </a:r>
          </a:p>
        </p:txBody>
      </p:sp>
      <p:sp>
        <p:nvSpPr>
          <p:cNvPr id="700" name="Shape 70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4" name="Shape 704"/>
        <p:cNvGrpSpPr/>
        <p:nvPr/>
      </p:nvGrpSpPr>
      <p:grpSpPr>
        <a:xfrm>
          <a:off x="0" y="0"/>
          <a:ext cx="0" cy="0"/>
          <a:chOff x="0" y="0"/>
          <a:chExt cx="0" cy="0"/>
        </a:xfrm>
      </p:grpSpPr>
      <p:sp>
        <p:nvSpPr>
          <p:cNvPr id="705" name="Shape 7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06" name="Shape 7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rPr b="0" baseline="0" i="0" lang="pt-BR" sz="1800" u="none" cap="none" strike="noStrike"/>
              <a:t>Espirito Mestre – </a:t>
            </a:r>
          </a:p>
          <a:p>
            <a:pPr>
              <a:spcBef>
                <a:spcPts val="0"/>
              </a:spcBef>
              <a:buNone/>
            </a:pPr>
            <a:r>
              <a:rPr b="0" baseline="0" i="0" lang="pt-BR" sz="1800" u="none" cap="none" strike="noStrike"/>
              <a:t>Deus o Supremo - </a:t>
            </a:r>
          </a:p>
        </p:txBody>
      </p:sp>
      <p:sp>
        <p:nvSpPr>
          <p:cNvPr id="707" name="Shape 70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26" name="Shape 7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3" name="Shape 733"/>
        <p:cNvGrpSpPr/>
        <p:nvPr/>
      </p:nvGrpSpPr>
      <p:grpSpPr>
        <a:xfrm>
          <a:off x="0" y="0"/>
          <a:ext cx="0" cy="0"/>
          <a:chOff x="0" y="0"/>
          <a:chExt cx="0" cy="0"/>
        </a:xfrm>
      </p:grpSpPr>
      <p:sp>
        <p:nvSpPr>
          <p:cNvPr id="734" name="Shape 73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35" name="Shape 7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0" name="Shape 740"/>
        <p:cNvGrpSpPr/>
        <p:nvPr/>
      </p:nvGrpSpPr>
      <p:grpSpPr>
        <a:xfrm>
          <a:off x="0" y="0"/>
          <a:ext cx="0" cy="0"/>
          <a:chOff x="0" y="0"/>
          <a:chExt cx="0" cy="0"/>
        </a:xfrm>
      </p:grpSpPr>
      <p:sp>
        <p:nvSpPr>
          <p:cNvPr id="741" name="Shape 7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42" name="Shape 7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6" name="Shape 746"/>
        <p:cNvGrpSpPr/>
        <p:nvPr/>
      </p:nvGrpSpPr>
      <p:grpSpPr>
        <a:xfrm>
          <a:off x="0" y="0"/>
          <a:ext cx="0" cy="0"/>
          <a:chOff x="0" y="0"/>
          <a:chExt cx="0" cy="0"/>
        </a:xfrm>
      </p:grpSpPr>
      <p:sp>
        <p:nvSpPr>
          <p:cNvPr id="747" name="Shape 7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48" name="Shape 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1" name="Shape 751"/>
        <p:cNvGrpSpPr/>
        <p:nvPr/>
      </p:nvGrpSpPr>
      <p:grpSpPr>
        <a:xfrm>
          <a:off x="0" y="0"/>
          <a:ext cx="0" cy="0"/>
          <a:chOff x="0" y="0"/>
          <a:chExt cx="0" cy="0"/>
        </a:xfrm>
      </p:grpSpPr>
      <p:sp>
        <p:nvSpPr>
          <p:cNvPr id="752" name="Shape 7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53" name="Shape 7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60" name="Shape 7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p>
        </p:txBody>
      </p:sp>
      <p:sp>
        <p:nvSpPr>
          <p:cNvPr id="761" name="Shape 76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70" name="Shape 7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b="0" baseline="0" i="0" sz="1800" u="none" cap="none" strike="noStrike"/>
          </a:p>
        </p:txBody>
      </p:sp>
      <p:sp>
        <p:nvSpPr>
          <p:cNvPr id="771" name="Shape 77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42" name="Shape 2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SzPct val="25000"/>
              <a:buFont typeface="Arial"/>
              <a:buNone/>
            </a:pPr>
            <a:r>
              <a:rPr b="1" baseline="0" i="0" lang="pt-BR" sz="1800" u="none" cap="none" strike="noStrike"/>
              <a:t>Politeísmo: </a:t>
            </a:r>
            <a:r>
              <a:rPr b="0" baseline="0" i="0" lang="pt-BR" sz="1800" u="none" cap="none" strike="noStrike"/>
              <a:t>consiste na crença em mais do que uma divindade de gênero masculino, feminino ou indefinido, sendo que cada uma é considerada uma entidade individual e independente com uma personalidade e vontade próprias, governando sobre diversas atividades, áreas, objetos, instituições, elementos naturais e mesmo relações humanas. Ainda em relação às suas esferas de influência, há de notar que nem sempre estas se encontram claramente diferenciadas, podendo naturalmente haver uma sobreposição de funções de várias divindades.</a:t>
            </a:r>
          </a:p>
          <a:p>
            <a:pPr>
              <a:spcBef>
                <a:spcPts val="0"/>
              </a:spcBef>
              <a:buNone/>
            </a:pPr>
            <a:r>
              <a:t/>
            </a:r>
            <a:endParaRPr b="0" baseline="0" i="0" sz="1800" u="none" cap="none" strike="noStrike"/>
          </a:p>
          <a:p>
            <a:pPr>
              <a:spcBef>
                <a:spcPts val="0"/>
              </a:spcBef>
              <a:buNone/>
            </a:pPr>
            <a:r>
              <a:rPr b="1" baseline="0" i="0" lang="pt-BR" sz="1800" u="none" cap="none" strike="noStrike"/>
              <a:t>Panteísmo</a:t>
            </a:r>
            <a:r>
              <a:rPr b="0" baseline="0" i="0" lang="pt-BR" sz="1800" u="none" cap="none" strike="noStrike"/>
              <a:t>: A reflexão deve partir de um conhecimento da realidade divina e depois especular sobre a relação entre o divino e o não-divino. A este ponto de vista chama-se panteísmo acósmico. Inversamente, quando a reflexão começa de uma percepção de toda realidade finita, das entidades passíveis de mudança e é dado o nome Deus a sua totalidade, denomina-se panteísmo cósmico.</a:t>
            </a:r>
          </a:p>
          <a:p>
            <a:pPr>
              <a:spcBef>
                <a:spcPts val="0"/>
              </a:spcBef>
              <a:buNone/>
            </a:pPr>
            <a:r>
              <a:t/>
            </a:r>
            <a:endParaRPr b="0" baseline="0" i="0" sz="1800" u="none" cap="none" strike="noStrike"/>
          </a:p>
          <a:p>
            <a:pPr>
              <a:spcBef>
                <a:spcPts val="0"/>
              </a:spcBef>
              <a:buNone/>
            </a:pPr>
            <a:r>
              <a:rPr b="0" baseline="0" i="0" lang="pt-BR" sz="1800" u="none" cap="none" strike="noStrike"/>
              <a:t>Etimologicamente falando, o termo panteísmo deriva das palavras gregas pan ("tudo") e teísmo ("crença em deus"), sustentando a idéia da crença em um Deus que está em tudo, ou a de muitos deuses representados pelos múltiplos elementos divinizados da natureza e do universo.</a:t>
            </a:r>
          </a:p>
          <a:p>
            <a:pPr>
              <a:spcBef>
                <a:spcPts val="0"/>
              </a:spcBef>
              <a:buNone/>
            </a:pPr>
            <a:r>
              <a:t/>
            </a:r>
            <a:endParaRPr b="0" baseline="0" i="0" sz="1800" u="none" cap="none" strike="noStrike"/>
          </a:p>
          <a:p>
            <a:pPr>
              <a:spcBef>
                <a:spcPts val="0"/>
              </a:spcBef>
              <a:buNone/>
            </a:pPr>
            <a:r>
              <a:t/>
            </a:r>
            <a:endParaRPr b="0" baseline="0" i="0" sz="1800" u="none" cap="none" strike="noStrike"/>
          </a:p>
        </p:txBody>
      </p:sp>
      <p:sp>
        <p:nvSpPr>
          <p:cNvPr id="243" name="Shape 24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pt-B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5" name="Shape 775"/>
        <p:cNvGrpSpPr/>
        <p:nvPr/>
      </p:nvGrpSpPr>
      <p:grpSpPr>
        <a:xfrm>
          <a:off x="0" y="0"/>
          <a:ext cx="0" cy="0"/>
          <a:chOff x="0" y="0"/>
          <a:chExt cx="0" cy="0"/>
        </a:xfrm>
      </p:grpSpPr>
      <p:sp>
        <p:nvSpPr>
          <p:cNvPr id="776" name="Shape 7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77" name="Shape 7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2" name="Shape 782"/>
        <p:cNvGrpSpPr/>
        <p:nvPr/>
      </p:nvGrpSpPr>
      <p:grpSpPr>
        <a:xfrm>
          <a:off x="0" y="0"/>
          <a:ext cx="0" cy="0"/>
          <a:chOff x="0" y="0"/>
          <a:chExt cx="0" cy="0"/>
        </a:xfrm>
      </p:grpSpPr>
      <p:sp>
        <p:nvSpPr>
          <p:cNvPr id="783" name="Shape 7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84" name="Shape 7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7" name="Shape 787"/>
        <p:cNvGrpSpPr/>
        <p:nvPr/>
      </p:nvGrpSpPr>
      <p:grpSpPr>
        <a:xfrm>
          <a:off x="0" y="0"/>
          <a:ext cx="0" cy="0"/>
          <a:chOff x="0" y="0"/>
          <a:chExt cx="0" cy="0"/>
        </a:xfrm>
      </p:grpSpPr>
      <p:sp>
        <p:nvSpPr>
          <p:cNvPr id="788" name="Shape 7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789" name="Shape 7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Slide de título">
    <p:spTree>
      <p:nvGrpSpPr>
        <p:cNvPr id="42" name="Shape 42"/>
        <p:cNvGrpSpPr/>
        <p:nvPr/>
      </p:nvGrpSpPr>
      <p:grpSpPr>
        <a:xfrm>
          <a:off x="0" y="0"/>
          <a:ext cx="0" cy="0"/>
          <a:chOff x="0" y="0"/>
          <a:chExt cx="0" cy="0"/>
        </a:xfrm>
      </p:grpSpPr>
      <p:grpSp>
        <p:nvGrpSpPr>
          <p:cNvPr id="43" name="Shape 43"/>
          <p:cNvGrpSpPr/>
          <p:nvPr/>
        </p:nvGrpSpPr>
        <p:grpSpPr>
          <a:xfrm>
            <a:off x="-1542100" y="-25154"/>
            <a:ext cx="10697213" cy="6895854"/>
            <a:chOff x="-971" y="-15"/>
            <a:chExt cx="6738" cy="4343"/>
          </a:xfrm>
        </p:grpSpPr>
        <p:sp>
          <p:nvSpPr>
            <p:cNvPr id="44" name="Shape 44"/>
            <p:cNvSpPr/>
            <p:nvPr/>
          </p:nvSpPr>
          <p:spPr>
            <a:xfrm>
              <a:off x="1631" y="-5"/>
              <a:ext cx="1736" cy="4333"/>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5" name="Shape 45"/>
            <p:cNvSpPr/>
            <p:nvPr/>
          </p:nvSpPr>
          <p:spPr>
            <a:xfrm>
              <a:off x="0" y="-7"/>
              <a:ext cx="1736" cy="4329"/>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6" name="Shape 46"/>
            <p:cNvSpPr/>
            <p:nvPr/>
          </p:nvSpPr>
          <p:spPr>
            <a:xfrm>
              <a:off x="3743" y="-3"/>
              <a:ext cx="1738" cy="4329"/>
            </a:xfrm>
            <a:custGeom>
              <a:pathLst>
                <a:path extrusionOk="0" h="4420" w="1739">
                  <a:moveTo>
                    <a:pt x="494" y="4415"/>
                  </a:moveTo>
                  <a:lnTo>
                    <a:pt x="1739" y="4420"/>
                  </a:lnTo>
                  <a:lnTo>
                    <a:pt x="524" y="0"/>
                  </a:lnTo>
                  <a:lnTo>
                    <a:pt x="0" y="7"/>
                  </a:lnTo>
                  <a:lnTo>
                    <a:pt x="494" y="4415"/>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7" name="Shape 47"/>
            <p:cNvSpPr/>
            <p:nvPr/>
          </p:nvSpPr>
          <p:spPr>
            <a:xfrm>
              <a:off x="1920" y="-9"/>
              <a:ext cx="2079" cy="4323"/>
            </a:xfrm>
            <a:custGeom>
              <a:pathLst>
                <a:path extrusionOk="0" h="4338" w="2080">
                  <a:moveTo>
                    <a:pt x="0" y="7"/>
                  </a:moveTo>
                  <a:lnTo>
                    <a:pt x="1870" y="4338"/>
                  </a:lnTo>
                  <a:lnTo>
                    <a:pt x="2080" y="4338"/>
                  </a:lnTo>
                  <a:lnTo>
                    <a:pt x="1033" y="0"/>
                  </a:lnTo>
                  <a:lnTo>
                    <a:pt x="0" y="7"/>
                  </a:lnTo>
                  <a:close/>
                </a:path>
              </a:pathLst>
            </a:cu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8" name="Shape 48"/>
            <p:cNvSpPr/>
            <p:nvPr/>
          </p:nvSpPr>
          <p:spPr>
            <a:xfrm>
              <a:off x="116" y="97"/>
              <a:ext cx="3503"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dk1"/>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9" name="Shape 49"/>
            <p:cNvSpPr/>
            <p:nvPr/>
          </p:nvSpPr>
          <p:spPr>
            <a:xfrm flipH="1" rot="2702961">
              <a:off x="810" y="766"/>
              <a:ext cx="2543" cy="1007"/>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0" name="Shape 50"/>
            <p:cNvSpPr/>
            <p:nvPr/>
          </p:nvSpPr>
          <p:spPr>
            <a:xfrm>
              <a:off x="82" y="49"/>
              <a:ext cx="3503"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1" name="Shape 51"/>
            <p:cNvSpPr/>
            <p:nvPr/>
          </p:nvSpPr>
          <p:spPr>
            <a:xfrm rot="-2895842">
              <a:off x="-984" y="1040"/>
              <a:ext cx="3504"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2" name="Shape 52"/>
            <p:cNvSpPr/>
            <p:nvPr/>
          </p:nvSpPr>
          <p:spPr>
            <a:xfrm rot="-2305141">
              <a:off x="1330" y="913"/>
              <a:ext cx="3594" cy="1735"/>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3" name="Shape 53"/>
            <p:cNvSpPr/>
            <p:nvPr/>
          </p:nvSpPr>
          <p:spPr>
            <a:xfrm flipH="1" rot="2084418">
              <a:off x="1859" y="864"/>
              <a:ext cx="3504" cy="1535"/>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4" name="Shape 54"/>
            <p:cNvSpPr/>
            <p:nvPr/>
          </p:nvSpPr>
          <p:spPr>
            <a:xfrm>
              <a:off x="4250" y="-7"/>
              <a:ext cx="1088" cy="2284"/>
            </a:xfrm>
            <a:custGeom>
              <a:pathLst>
                <a:path extrusionOk="0" h="2285" w="1089">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5" name="Shape 55"/>
            <p:cNvSpPr/>
            <p:nvPr/>
          </p:nvSpPr>
          <p:spPr>
            <a:xfrm>
              <a:off x="0" y="2440"/>
              <a:ext cx="5759" cy="432"/>
            </a:xfrm>
            <a:prstGeom prst="rect">
              <a:avLst/>
            </a:pr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6" name="Shape 56"/>
            <p:cNvSpPr/>
            <p:nvPr/>
          </p:nvSpPr>
          <p:spPr>
            <a:xfrm>
              <a:off x="1631" y="2487"/>
              <a:ext cx="1736" cy="381"/>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7" name="Shape 57"/>
            <p:cNvSpPr/>
            <p:nvPr/>
          </p:nvSpPr>
          <p:spPr>
            <a:xfrm>
              <a:off x="0" y="2487"/>
              <a:ext cx="1736" cy="380"/>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8" name="Shape 58"/>
            <p:cNvSpPr/>
            <p:nvPr/>
          </p:nvSpPr>
          <p:spPr>
            <a:xfrm>
              <a:off x="3743" y="2487"/>
              <a:ext cx="1738" cy="381"/>
            </a:xfrm>
            <a:custGeom>
              <a:pathLst>
                <a:path extrusionOk="0" h="4420" w="1739">
                  <a:moveTo>
                    <a:pt x="494" y="4415"/>
                  </a:moveTo>
                  <a:lnTo>
                    <a:pt x="1739" y="4420"/>
                  </a:lnTo>
                  <a:lnTo>
                    <a:pt x="524" y="0"/>
                  </a:lnTo>
                  <a:lnTo>
                    <a:pt x="0" y="7"/>
                  </a:lnTo>
                  <a:lnTo>
                    <a:pt x="494" y="4415"/>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59" name="Shape 59"/>
            <p:cNvSpPr/>
            <p:nvPr/>
          </p:nvSpPr>
          <p:spPr>
            <a:xfrm>
              <a:off x="1920" y="2487"/>
              <a:ext cx="2079" cy="380"/>
            </a:xfrm>
            <a:custGeom>
              <a:pathLst>
                <a:path extrusionOk="0" h="4338" w="2080">
                  <a:moveTo>
                    <a:pt x="0" y="7"/>
                  </a:moveTo>
                  <a:lnTo>
                    <a:pt x="1870" y="4338"/>
                  </a:lnTo>
                  <a:lnTo>
                    <a:pt x="2080" y="4338"/>
                  </a:lnTo>
                  <a:lnTo>
                    <a:pt x="1033" y="0"/>
                  </a:lnTo>
                  <a:lnTo>
                    <a:pt x="0" y="7"/>
                  </a:lnTo>
                  <a:close/>
                </a:path>
              </a:pathLst>
            </a:cu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0" name="Shape 60"/>
            <p:cNvSpPr/>
            <p:nvPr/>
          </p:nvSpPr>
          <p:spPr>
            <a:xfrm>
              <a:off x="7" y="2455"/>
              <a:ext cx="5759" cy="432"/>
            </a:xfrm>
            <a:prstGeom prst="rect">
              <a:avLst/>
            </a:prstGeom>
            <a:solidFill>
              <a:schemeClr val="dk1">
                <a:alpha val="49803"/>
              </a:schemeClr>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1" name="Shape 61"/>
            <p:cNvSpPr/>
            <p:nvPr/>
          </p:nvSpPr>
          <p:spPr>
            <a:xfrm>
              <a:off x="2582" y="2448"/>
              <a:ext cx="1035" cy="419"/>
            </a:xfrm>
            <a:custGeom>
              <a:pathLst>
                <a:path extrusionOk="0" h="420" w="1036">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2" name="Shape 62"/>
            <p:cNvSpPr/>
            <p:nvPr/>
          </p:nvSpPr>
          <p:spPr>
            <a:xfrm flipH="1" rot="-2702961">
              <a:off x="1486" y="2417"/>
              <a:ext cx="1059" cy="479"/>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3" name="Shape 63"/>
            <p:cNvSpPr/>
            <p:nvPr/>
          </p:nvSpPr>
          <p:spPr>
            <a:xfrm flipH="1" rot="-2702961">
              <a:off x="766" y="2417"/>
              <a:ext cx="1059" cy="479"/>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4" name="Shape 64"/>
            <p:cNvSpPr/>
            <p:nvPr/>
          </p:nvSpPr>
          <p:spPr>
            <a:xfrm flipH="1" rot="-2702961">
              <a:off x="30" y="2384"/>
              <a:ext cx="1033" cy="487"/>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5" name="Shape 65"/>
            <p:cNvSpPr/>
            <p:nvPr/>
          </p:nvSpPr>
          <p:spPr>
            <a:xfrm rot="10800000">
              <a:off x="575" y="2440"/>
              <a:ext cx="3552"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6" name="Shape 66"/>
            <p:cNvSpPr/>
            <p:nvPr/>
          </p:nvSpPr>
          <p:spPr>
            <a:xfrm rot="10800000">
              <a:off x="240" y="2440"/>
              <a:ext cx="1536"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7" name="Shape 67"/>
            <p:cNvSpPr/>
            <p:nvPr/>
          </p:nvSpPr>
          <p:spPr>
            <a:xfrm rot="10800000">
              <a:off x="3036" y="2488"/>
              <a:ext cx="1332" cy="383"/>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8" name="Shape 68"/>
            <p:cNvSpPr/>
            <p:nvPr/>
          </p:nvSpPr>
          <p:spPr>
            <a:xfrm rot="10800000">
              <a:off x="3984" y="2440"/>
              <a:ext cx="1536"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69" name="Shape 69"/>
            <p:cNvSpPr/>
            <p:nvPr/>
          </p:nvSpPr>
          <p:spPr>
            <a:xfrm rot="10800000">
              <a:off x="3455" y="2440"/>
              <a:ext cx="2304"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70" name="Shape 70"/>
            <p:cNvSpPr/>
            <p:nvPr/>
          </p:nvSpPr>
          <p:spPr>
            <a:xfrm>
              <a:off x="0" y="2462"/>
              <a:ext cx="5759" cy="14"/>
            </a:xfrm>
            <a:prstGeom prst="rect">
              <a:avLst/>
            </a:prstGeom>
            <a:gradFill>
              <a:gsLst>
                <a:gs pos="0">
                  <a:schemeClr val="dk1"/>
                </a:gs>
                <a:gs pos="50000">
                  <a:schemeClr val="accent1"/>
                </a:gs>
                <a:gs pos="100000">
                  <a:schemeClr val="dk1"/>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71" name="Shape 71"/>
            <p:cNvSpPr/>
            <p:nvPr/>
          </p:nvSpPr>
          <p:spPr>
            <a:xfrm>
              <a:off x="0" y="2879"/>
              <a:ext cx="5759" cy="576"/>
            </a:xfrm>
            <a:prstGeom prst="rect">
              <a:avLst/>
            </a:pr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72" name="Shape 72"/>
            <p:cNvSpPr/>
            <p:nvPr/>
          </p:nvSpPr>
          <p:spPr>
            <a:xfrm>
              <a:off x="0" y="3408"/>
              <a:ext cx="5759" cy="911"/>
            </a:xfrm>
            <a:prstGeom prst="rect">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pic>
          <p:nvPicPr>
            <p:cNvPr id="73" name="Shape 73"/>
            <p:cNvPicPr preferRelativeResize="0"/>
            <p:nvPr/>
          </p:nvPicPr>
          <p:blipFill rotWithShape="1">
            <a:blip r:embed="rId2">
              <a:alphaModFix/>
            </a:blip>
            <a:srcRect b="0" l="0" r="0" t="0"/>
            <a:stretch/>
          </p:blipFill>
          <p:spPr>
            <a:xfrm>
              <a:off x="786" y="1650"/>
              <a:ext cx="204" cy="204"/>
            </a:xfrm>
            <a:prstGeom prst="rect">
              <a:avLst/>
            </a:prstGeom>
            <a:noFill/>
            <a:ln>
              <a:noFill/>
            </a:ln>
          </p:spPr>
        </p:pic>
      </p:grpSp>
      <p:sp>
        <p:nvSpPr>
          <p:cNvPr id="74" name="Shape 74"/>
          <p:cNvSpPr txBox="1"/>
          <p:nvPr>
            <p:ph type="ctrTitle"/>
          </p:nvPr>
        </p:nvSpPr>
        <p:spPr>
          <a:xfrm>
            <a:off x="1676400" y="1905000"/>
            <a:ext cx="7239000" cy="1904999"/>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75" name="Shape 75"/>
          <p:cNvSpPr txBox="1"/>
          <p:nvPr>
            <p:ph idx="1" type="subTitle"/>
          </p:nvPr>
        </p:nvSpPr>
        <p:spPr>
          <a:xfrm>
            <a:off x="1676400" y="4572000"/>
            <a:ext cx="6400799" cy="1679574"/>
          </a:xfrm>
          <a:prstGeom prst="rect">
            <a:avLst/>
          </a:prstGeom>
          <a:noFill/>
          <a:ln>
            <a:noFill/>
          </a:ln>
        </p:spPr>
        <p:txBody>
          <a:bodyPr anchorCtr="0" anchor="ctr" bIns="91425" lIns="91425" rIns="91425" tIns="91425"/>
          <a:lstStyle>
            <a:lvl1pPr indent="0" marL="0" marR="0" rtl="0" algn="ctr">
              <a:spcBef>
                <a:spcPts val="480"/>
              </a:spcBef>
              <a:spcAft>
                <a:spcPts val="0"/>
              </a:spcAft>
              <a:buClr>
                <a:schemeClr val="lt1"/>
              </a:buClr>
              <a:buFont typeface="Verdana"/>
              <a:buNone/>
              <a:defRPr/>
            </a:lvl1pPr>
            <a:lvl2pPr indent="-179069" marL="742950" marR="0" rtl="0" algn="l">
              <a:spcBef>
                <a:spcPts val="480"/>
              </a:spcBef>
              <a:spcAft>
                <a:spcPts val="0"/>
              </a:spcAft>
              <a:buClr>
                <a:schemeClr val="lt2"/>
              </a:buClr>
              <a:buFont typeface="Verdana"/>
              <a:buChar char="●"/>
              <a:defRPr/>
            </a:lvl2pPr>
            <a:lvl3pPr indent="-129539" marL="1143000" marR="0" rtl="0" algn="l">
              <a:spcBef>
                <a:spcPts val="480"/>
              </a:spcBef>
              <a:spcAft>
                <a:spcPts val="0"/>
              </a:spcAft>
              <a:buClr>
                <a:schemeClr val="hlink"/>
              </a:buClr>
              <a:buFont typeface="Verdana"/>
              <a:buChar char="●"/>
              <a:defRPr/>
            </a:lvl3pPr>
            <a:lvl4pPr indent="-137160" marL="1600200" marR="0" rtl="0" algn="l">
              <a:spcBef>
                <a:spcPts val="480"/>
              </a:spcBef>
              <a:spcAft>
                <a:spcPts val="0"/>
              </a:spcAft>
              <a:buClr>
                <a:schemeClr val="accent1"/>
              </a:buClr>
              <a:buFont typeface="Verdana"/>
              <a:buChar char="●"/>
              <a:defRPr/>
            </a:lvl4pPr>
            <a:lvl5pPr indent="-137160" marL="2057400" marR="0" rtl="0" algn="l">
              <a:spcBef>
                <a:spcPts val="480"/>
              </a:spcBef>
              <a:spcAft>
                <a:spcPts val="0"/>
              </a:spcAft>
              <a:buClr>
                <a:schemeClr val="accent2"/>
              </a:buClr>
              <a:buFont typeface="Verdana"/>
              <a:buChar char="●"/>
              <a:defRPr/>
            </a:lvl5pPr>
            <a:lvl6pPr indent="-137160" marL="2514600" marR="0" rtl="0" algn="l">
              <a:spcBef>
                <a:spcPts val="480"/>
              </a:spcBef>
              <a:spcAft>
                <a:spcPts val="0"/>
              </a:spcAft>
              <a:buClr>
                <a:schemeClr val="accent2"/>
              </a:buClr>
              <a:buFont typeface="Verdana"/>
              <a:buChar char="●"/>
              <a:defRPr/>
            </a:lvl6pPr>
            <a:lvl7pPr indent="-137160" marL="2971800" marR="0" rtl="0" algn="l">
              <a:spcBef>
                <a:spcPts val="480"/>
              </a:spcBef>
              <a:spcAft>
                <a:spcPts val="0"/>
              </a:spcAft>
              <a:buClr>
                <a:schemeClr val="accent2"/>
              </a:buClr>
              <a:buFont typeface="Verdana"/>
              <a:buChar char="●"/>
              <a:defRPr/>
            </a:lvl7pPr>
            <a:lvl8pPr indent="-137159" marL="3429000" marR="0" rtl="0" algn="l">
              <a:spcBef>
                <a:spcPts val="480"/>
              </a:spcBef>
              <a:spcAft>
                <a:spcPts val="0"/>
              </a:spcAft>
              <a:buClr>
                <a:schemeClr val="accent2"/>
              </a:buClr>
              <a:buFont typeface="Verdana"/>
              <a:buChar char="●"/>
              <a:defRPr/>
            </a:lvl8pPr>
            <a:lvl9pPr indent="-137159" marL="3886200" marR="0" rtl="0" algn="l">
              <a:spcBef>
                <a:spcPts val="480"/>
              </a:spcBef>
              <a:spcAft>
                <a:spcPts val="0"/>
              </a:spcAft>
              <a:buClr>
                <a:schemeClr val="accent2"/>
              </a:buClr>
              <a:buFont typeface="Verdana"/>
              <a:buChar char="●"/>
              <a:defRPr/>
            </a:lvl9pPr>
          </a:lstStyle>
          <a:p/>
        </p:txBody>
      </p:sp>
      <p:sp>
        <p:nvSpPr>
          <p:cNvPr id="76" name="Shape 76"/>
          <p:cNvSpPr txBox="1"/>
          <p:nvPr>
            <p:ph idx="10" type="dt"/>
          </p:nvPr>
        </p:nvSpPr>
        <p:spPr>
          <a:xfrm>
            <a:off x="685800" y="6324600"/>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3124200" y="6324600"/>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6553200" y="6324600"/>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e texto vertical">
    <p:spTree>
      <p:nvGrpSpPr>
        <p:cNvPr id="130" name="Shape 130"/>
        <p:cNvGrpSpPr/>
        <p:nvPr/>
      </p:nvGrpSpPr>
      <p:grpSpPr>
        <a:xfrm>
          <a:off x="0" y="0"/>
          <a:ext cx="0" cy="0"/>
          <a:chOff x="0" y="0"/>
          <a:chExt cx="0" cy="0"/>
        </a:xfrm>
      </p:grpSpPr>
      <p:sp>
        <p:nvSpPr>
          <p:cNvPr id="131" name="Shape 131"/>
          <p:cNvSpPr txBox="1"/>
          <p:nvPr>
            <p:ph type="title"/>
          </p:nvPr>
        </p:nvSpPr>
        <p:spPr>
          <a:xfrm>
            <a:off x="39688" y="96838"/>
            <a:ext cx="8924925" cy="523874"/>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1" type="body"/>
          </p:nvPr>
        </p:nvSpPr>
        <p:spPr>
          <a:xfrm rot="5400000">
            <a:off x="2362199" y="-381000"/>
            <a:ext cx="4114800" cy="7772400"/>
          </a:xfrm>
          <a:prstGeom prst="rect">
            <a:avLst/>
          </a:prstGeom>
          <a:solidFill>
            <a:schemeClr val="dk2"/>
          </a:solidFill>
          <a:ln>
            <a:noFill/>
          </a:ln>
        </p:spPr>
        <p:txBody>
          <a:bodyPr anchorCtr="0" anchor="t" bIns="91425" lIns="91425" rIns="91425" tIns="91425"/>
          <a:lstStyle>
            <a:lvl1pPr indent="-213359" marL="342900" rtl="0" algn="l">
              <a:spcBef>
                <a:spcPts val="480"/>
              </a:spcBef>
              <a:spcAft>
                <a:spcPts val="0"/>
              </a:spcAft>
              <a:buClr>
                <a:schemeClr val="lt1"/>
              </a:buClr>
              <a:buFont typeface="Verdana"/>
              <a:buChar char="•"/>
              <a:defRPr/>
            </a:lvl1pPr>
            <a:lvl2pPr indent="-179069" marL="742950" rtl="0" algn="l">
              <a:spcBef>
                <a:spcPts val="480"/>
              </a:spcBef>
              <a:spcAft>
                <a:spcPts val="0"/>
              </a:spcAft>
              <a:buClr>
                <a:schemeClr val="lt2"/>
              </a:buClr>
              <a:buFont typeface="Verdana"/>
              <a:buChar char="●"/>
              <a:defRPr/>
            </a:lvl2pPr>
            <a:lvl3pPr indent="-129539" marL="1143000" rtl="0" algn="l">
              <a:spcBef>
                <a:spcPts val="480"/>
              </a:spcBef>
              <a:spcAft>
                <a:spcPts val="0"/>
              </a:spcAft>
              <a:buClr>
                <a:schemeClr val="hlink"/>
              </a:buClr>
              <a:buFont typeface="Verdana"/>
              <a:buChar char="●"/>
              <a:defRPr/>
            </a:lvl3pPr>
            <a:lvl4pPr indent="-137160" marL="1600200" rtl="0" algn="l">
              <a:spcBef>
                <a:spcPts val="480"/>
              </a:spcBef>
              <a:spcAft>
                <a:spcPts val="0"/>
              </a:spcAft>
              <a:buClr>
                <a:schemeClr val="accent1"/>
              </a:buClr>
              <a:buFont typeface="Verdana"/>
              <a:buChar char="●"/>
              <a:defRPr/>
            </a:lvl4pPr>
            <a:lvl5pPr indent="-137160" marL="2057400" rtl="0" algn="l">
              <a:spcBef>
                <a:spcPts val="480"/>
              </a:spcBef>
              <a:spcAft>
                <a:spcPts val="0"/>
              </a:spcAft>
              <a:buClr>
                <a:schemeClr val="accent2"/>
              </a:buClr>
              <a:buFont typeface="Verdana"/>
              <a:buChar char="●"/>
              <a:defRPr/>
            </a:lvl5pPr>
            <a:lvl6pPr indent="-137160" marL="2514600" rtl="0" algn="l">
              <a:spcBef>
                <a:spcPts val="480"/>
              </a:spcBef>
              <a:spcAft>
                <a:spcPts val="0"/>
              </a:spcAft>
              <a:buClr>
                <a:schemeClr val="accent2"/>
              </a:buClr>
              <a:buFont typeface="Verdana"/>
              <a:buChar char="●"/>
              <a:defRPr/>
            </a:lvl6pPr>
            <a:lvl7pPr indent="-137160" marL="2971800" rtl="0" algn="l">
              <a:spcBef>
                <a:spcPts val="480"/>
              </a:spcBef>
              <a:spcAft>
                <a:spcPts val="0"/>
              </a:spcAft>
              <a:buClr>
                <a:schemeClr val="accent2"/>
              </a:buClr>
              <a:buFont typeface="Verdana"/>
              <a:buChar char="●"/>
              <a:defRPr/>
            </a:lvl7pPr>
            <a:lvl8pPr indent="-137159" marL="3429000" rtl="0" algn="l">
              <a:spcBef>
                <a:spcPts val="480"/>
              </a:spcBef>
              <a:spcAft>
                <a:spcPts val="0"/>
              </a:spcAft>
              <a:buClr>
                <a:schemeClr val="accent2"/>
              </a:buClr>
              <a:buFont typeface="Verdana"/>
              <a:buChar char="●"/>
              <a:defRPr/>
            </a:lvl8pPr>
            <a:lvl9pPr indent="-137159" marL="3886200" rtl="0" algn="l">
              <a:spcBef>
                <a:spcPts val="480"/>
              </a:spcBef>
              <a:spcAft>
                <a:spcPts val="0"/>
              </a:spcAft>
              <a:buClr>
                <a:schemeClr val="accent2"/>
              </a:buClr>
              <a:buFont typeface="Verdana"/>
              <a:buChar char="●"/>
              <a:defRPr/>
            </a:lvl9pPr>
          </a:lstStyle>
          <a:p/>
        </p:txBody>
      </p:sp>
      <p:sp>
        <p:nvSpPr>
          <p:cNvPr id="133" name="Shape 133"/>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4" name="Shape 134"/>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5" name="Shape 135"/>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e texto verticais">
    <p:spTree>
      <p:nvGrpSpPr>
        <p:cNvPr id="136" name="Shape 136"/>
        <p:cNvGrpSpPr/>
        <p:nvPr/>
      </p:nvGrpSpPr>
      <p:grpSpPr>
        <a:xfrm>
          <a:off x="0" y="0"/>
          <a:ext cx="0" cy="0"/>
          <a:chOff x="0" y="0"/>
          <a:chExt cx="0" cy="0"/>
        </a:xfrm>
      </p:grpSpPr>
      <p:sp>
        <p:nvSpPr>
          <p:cNvPr id="137" name="Shape 137"/>
          <p:cNvSpPr txBox="1"/>
          <p:nvPr>
            <p:ph type="title"/>
          </p:nvPr>
        </p:nvSpPr>
        <p:spPr>
          <a:xfrm rot="5400000">
            <a:off x="4486274" y="1743075"/>
            <a:ext cx="5562600" cy="207644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38" name="Shape 138"/>
          <p:cNvSpPr txBox="1"/>
          <p:nvPr>
            <p:ph idx="1" type="body"/>
          </p:nvPr>
        </p:nvSpPr>
        <p:spPr>
          <a:xfrm rot="5400000">
            <a:off x="257174" y="-257175"/>
            <a:ext cx="5562600" cy="6076950"/>
          </a:xfrm>
          <a:prstGeom prst="rect">
            <a:avLst/>
          </a:prstGeom>
          <a:solidFill>
            <a:schemeClr val="dk2"/>
          </a:solidFill>
          <a:ln>
            <a:noFill/>
          </a:ln>
        </p:spPr>
        <p:txBody>
          <a:bodyPr anchorCtr="0" anchor="t" bIns="91425" lIns="91425" rIns="91425" tIns="91425"/>
          <a:lstStyle>
            <a:lvl1pPr indent="-213359" marL="342900" rtl="0" algn="l">
              <a:spcBef>
                <a:spcPts val="480"/>
              </a:spcBef>
              <a:spcAft>
                <a:spcPts val="0"/>
              </a:spcAft>
              <a:buClr>
                <a:schemeClr val="lt1"/>
              </a:buClr>
              <a:buFont typeface="Verdana"/>
              <a:buChar char="•"/>
              <a:defRPr/>
            </a:lvl1pPr>
            <a:lvl2pPr indent="-179069" marL="742950" rtl="0" algn="l">
              <a:spcBef>
                <a:spcPts val="480"/>
              </a:spcBef>
              <a:spcAft>
                <a:spcPts val="0"/>
              </a:spcAft>
              <a:buClr>
                <a:schemeClr val="lt2"/>
              </a:buClr>
              <a:buFont typeface="Verdana"/>
              <a:buChar char="●"/>
              <a:defRPr/>
            </a:lvl2pPr>
            <a:lvl3pPr indent="-129539" marL="1143000" rtl="0" algn="l">
              <a:spcBef>
                <a:spcPts val="480"/>
              </a:spcBef>
              <a:spcAft>
                <a:spcPts val="0"/>
              </a:spcAft>
              <a:buClr>
                <a:schemeClr val="hlink"/>
              </a:buClr>
              <a:buFont typeface="Verdana"/>
              <a:buChar char="●"/>
              <a:defRPr/>
            </a:lvl3pPr>
            <a:lvl4pPr indent="-137160" marL="1600200" rtl="0" algn="l">
              <a:spcBef>
                <a:spcPts val="480"/>
              </a:spcBef>
              <a:spcAft>
                <a:spcPts val="0"/>
              </a:spcAft>
              <a:buClr>
                <a:schemeClr val="accent1"/>
              </a:buClr>
              <a:buFont typeface="Verdana"/>
              <a:buChar char="●"/>
              <a:defRPr/>
            </a:lvl4pPr>
            <a:lvl5pPr indent="-137160" marL="2057400" rtl="0" algn="l">
              <a:spcBef>
                <a:spcPts val="480"/>
              </a:spcBef>
              <a:spcAft>
                <a:spcPts val="0"/>
              </a:spcAft>
              <a:buClr>
                <a:schemeClr val="accent2"/>
              </a:buClr>
              <a:buFont typeface="Verdana"/>
              <a:buChar char="●"/>
              <a:defRPr/>
            </a:lvl5pPr>
            <a:lvl6pPr indent="-137160" marL="2514600" rtl="0" algn="l">
              <a:spcBef>
                <a:spcPts val="480"/>
              </a:spcBef>
              <a:spcAft>
                <a:spcPts val="0"/>
              </a:spcAft>
              <a:buClr>
                <a:schemeClr val="accent2"/>
              </a:buClr>
              <a:buFont typeface="Verdana"/>
              <a:buChar char="●"/>
              <a:defRPr/>
            </a:lvl6pPr>
            <a:lvl7pPr indent="-137160" marL="2971800" rtl="0" algn="l">
              <a:spcBef>
                <a:spcPts val="480"/>
              </a:spcBef>
              <a:spcAft>
                <a:spcPts val="0"/>
              </a:spcAft>
              <a:buClr>
                <a:schemeClr val="accent2"/>
              </a:buClr>
              <a:buFont typeface="Verdana"/>
              <a:buChar char="●"/>
              <a:defRPr/>
            </a:lvl7pPr>
            <a:lvl8pPr indent="-137159" marL="3429000" rtl="0" algn="l">
              <a:spcBef>
                <a:spcPts val="480"/>
              </a:spcBef>
              <a:spcAft>
                <a:spcPts val="0"/>
              </a:spcAft>
              <a:buClr>
                <a:schemeClr val="accent2"/>
              </a:buClr>
              <a:buFont typeface="Verdana"/>
              <a:buChar char="●"/>
              <a:defRPr/>
            </a:lvl8pPr>
            <a:lvl9pPr indent="-137159" marL="3886200" rtl="0" algn="l">
              <a:spcBef>
                <a:spcPts val="480"/>
              </a:spcBef>
              <a:spcAft>
                <a:spcPts val="0"/>
              </a:spcAft>
              <a:buClr>
                <a:schemeClr val="accent2"/>
              </a:buClr>
              <a:buFont typeface="Verdana"/>
              <a:buChar char="●"/>
              <a:defRPr/>
            </a:lvl9pPr>
          </a:lstStyle>
          <a:p/>
        </p:txBody>
      </p:sp>
      <p:sp>
        <p:nvSpPr>
          <p:cNvPr id="139" name="Shape 139"/>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0" name="Shape 140"/>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1" name="Shape 141"/>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e conteúdo">
    <p:spTree>
      <p:nvGrpSpPr>
        <p:cNvPr id="79" name="Shape 79"/>
        <p:cNvGrpSpPr/>
        <p:nvPr/>
      </p:nvGrpSpPr>
      <p:grpSpPr>
        <a:xfrm>
          <a:off x="0" y="0"/>
          <a:ext cx="0" cy="0"/>
          <a:chOff x="0" y="0"/>
          <a:chExt cx="0" cy="0"/>
        </a:xfrm>
      </p:grpSpPr>
      <p:sp>
        <p:nvSpPr>
          <p:cNvPr id="80" name="Shape 80"/>
          <p:cNvSpPr txBox="1"/>
          <p:nvPr>
            <p:ph type="title"/>
          </p:nvPr>
        </p:nvSpPr>
        <p:spPr>
          <a:xfrm>
            <a:off x="96736" y="138697"/>
            <a:ext cx="8651726" cy="523219"/>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x="533400" y="1447800"/>
            <a:ext cx="7772400" cy="4114800"/>
          </a:xfrm>
          <a:prstGeom prst="rect">
            <a:avLst/>
          </a:prstGeom>
          <a:solidFill>
            <a:schemeClr val="dk2"/>
          </a:solidFill>
          <a:ln>
            <a:noFill/>
          </a:ln>
        </p:spPr>
        <p:txBody>
          <a:bodyPr anchorCtr="0" anchor="t" bIns="91425" lIns="91425" rIns="91425" tIns="91425"/>
          <a:lstStyle>
            <a:lvl1pPr indent="-213359" marL="342900" rtl="0" algn="l">
              <a:spcBef>
                <a:spcPts val="480"/>
              </a:spcBef>
              <a:spcAft>
                <a:spcPts val="0"/>
              </a:spcAft>
              <a:buClr>
                <a:schemeClr val="lt1"/>
              </a:buClr>
              <a:buFont typeface="Verdana"/>
              <a:buChar char="•"/>
              <a:defRPr/>
            </a:lvl1pPr>
            <a:lvl2pPr indent="-179069" marL="742950" rtl="0" algn="l">
              <a:spcBef>
                <a:spcPts val="480"/>
              </a:spcBef>
              <a:spcAft>
                <a:spcPts val="0"/>
              </a:spcAft>
              <a:buClr>
                <a:schemeClr val="lt2"/>
              </a:buClr>
              <a:buFont typeface="Verdana"/>
              <a:buChar char="●"/>
              <a:defRPr/>
            </a:lvl2pPr>
            <a:lvl3pPr indent="-129539" marL="1143000" rtl="0" algn="l">
              <a:spcBef>
                <a:spcPts val="480"/>
              </a:spcBef>
              <a:spcAft>
                <a:spcPts val="0"/>
              </a:spcAft>
              <a:buClr>
                <a:schemeClr val="hlink"/>
              </a:buClr>
              <a:buFont typeface="Verdana"/>
              <a:buChar char="●"/>
              <a:defRPr/>
            </a:lvl3pPr>
            <a:lvl4pPr indent="-137160" marL="1600200" rtl="0" algn="l">
              <a:spcBef>
                <a:spcPts val="480"/>
              </a:spcBef>
              <a:spcAft>
                <a:spcPts val="0"/>
              </a:spcAft>
              <a:buClr>
                <a:schemeClr val="accent1"/>
              </a:buClr>
              <a:buFont typeface="Verdana"/>
              <a:buChar char="●"/>
              <a:defRPr/>
            </a:lvl4pPr>
            <a:lvl5pPr indent="-137160" marL="2057400" rtl="0" algn="l">
              <a:spcBef>
                <a:spcPts val="480"/>
              </a:spcBef>
              <a:spcAft>
                <a:spcPts val="0"/>
              </a:spcAft>
              <a:buClr>
                <a:schemeClr val="accent2"/>
              </a:buClr>
              <a:buFont typeface="Verdana"/>
              <a:buChar char="●"/>
              <a:defRPr/>
            </a:lvl5pPr>
            <a:lvl6pPr indent="-137160" marL="2514600" rtl="0" algn="l">
              <a:spcBef>
                <a:spcPts val="480"/>
              </a:spcBef>
              <a:spcAft>
                <a:spcPts val="0"/>
              </a:spcAft>
              <a:buClr>
                <a:schemeClr val="accent2"/>
              </a:buClr>
              <a:buFont typeface="Verdana"/>
              <a:buChar char="●"/>
              <a:defRPr/>
            </a:lvl6pPr>
            <a:lvl7pPr indent="-137160" marL="2971800" rtl="0" algn="l">
              <a:spcBef>
                <a:spcPts val="480"/>
              </a:spcBef>
              <a:spcAft>
                <a:spcPts val="0"/>
              </a:spcAft>
              <a:buClr>
                <a:schemeClr val="accent2"/>
              </a:buClr>
              <a:buFont typeface="Verdana"/>
              <a:buChar char="●"/>
              <a:defRPr/>
            </a:lvl7pPr>
            <a:lvl8pPr indent="-137159" marL="3429000" rtl="0" algn="l">
              <a:spcBef>
                <a:spcPts val="480"/>
              </a:spcBef>
              <a:spcAft>
                <a:spcPts val="0"/>
              </a:spcAft>
              <a:buClr>
                <a:schemeClr val="accent2"/>
              </a:buClr>
              <a:buFont typeface="Verdana"/>
              <a:buChar char="●"/>
              <a:defRPr/>
            </a:lvl8pPr>
            <a:lvl9pPr indent="-137159" marL="3886200" rtl="0" algn="l">
              <a:spcBef>
                <a:spcPts val="480"/>
              </a:spcBef>
              <a:spcAft>
                <a:spcPts val="0"/>
              </a:spcAft>
              <a:buClr>
                <a:schemeClr val="accent2"/>
              </a:buClr>
              <a:buFont typeface="Verdana"/>
              <a:buChar char="●"/>
              <a:defRPr/>
            </a:lvl9pPr>
          </a:lstStyle>
          <a:p/>
        </p:txBody>
      </p:sp>
      <p:sp>
        <p:nvSpPr>
          <p:cNvPr id="82" name="Shape 82"/>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3" name="Shape 83"/>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4" name="Shape 84"/>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Cabeçalho da Seção">
    <p:spTree>
      <p:nvGrpSpPr>
        <p:cNvPr id="85" name="Shape 85"/>
        <p:cNvGrpSpPr/>
        <p:nvPr/>
      </p:nvGrpSpPr>
      <p:grpSpPr>
        <a:xfrm>
          <a:off x="0" y="0"/>
          <a:ext cx="0" cy="0"/>
          <a:chOff x="0" y="0"/>
          <a:chExt cx="0" cy="0"/>
        </a:xfrm>
      </p:grpSpPr>
      <p:sp>
        <p:nvSpPr>
          <p:cNvPr id="86" name="Shape 86"/>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7" name="Shape 87"/>
          <p:cNvSpPr txBox="1"/>
          <p:nvPr>
            <p:ph idx="1" type="body"/>
          </p:nvPr>
        </p:nvSpPr>
        <p:spPr>
          <a:xfrm>
            <a:off x="722312" y="2906713"/>
            <a:ext cx="7772400" cy="1500187"/>
          </a:xfrm>
          <a:prstGeom prst="rect">
            <a:avLst/>
          </a:prstGeom>
          <a:solidFill>
            <a:schemeClr val="dk2"/>
          </a:solidFill>
          <a:ln>
            <a:noFill/>
          </a:ln>
        </p:spPr>
        <p:txBody>
          <a:bodyPr anchorCtr="0" anchor="b" bIns="91425" lIns="91425" rIns="91425" tIns="91425"/>
          <a:lstStyle>
            <a:lvl1pPr indent="0" marL="0" rtl="0">
              <a:spcBef>
                <a:spcPts val="0"/>
              </a:spcBef>
              <a:buFont typeface="Verdana"/>
              <a:buNone/>
              <a:defRPr/>
            </a:lvl1pPr>
            <a:lvl2pPr indent="0" marL="457200" rtl="0">
              <a:spcBef>
                <a:spcPts val="0"/>
              </a:spcBef>
              <a:buFont typeface="Verdana"/>
              <a:buNone/>
              <a:defRPr/>
            </a:lvl2pPr>
            <a:lvl3pPr indent="0" marL="914400" rtl="0">
              <a:spcBef>
                <a:spcPts val="0"/>
              </a:spcBef>
              <a:buFont typeface="Verdana"/>
              <a:buNone/>
              <a:defRPr/>
            </a:lvl3pPr>
            <a:lvl4pPr indent="0" marL="1371600" rtl="0">
              <a:spcBef>
                <a:spcPts val="0"/>
              </a:spcBef>
              <a:buFont typeface="Verdana"/>
              <a:buNone/>
              <a:defRPr/>
            </a:lvl4pPr>
            <a:lvl5pPr indent="0" marL="1828800" rtl="0">
              <a:spcBef>
                <a:spcPts val="0"/>
              </a:spcBef>
              <a:buFont typeface="Verdana"/>
              <a:buNone/>
              <a:defRPr/>
            </a:lvl5pPr>
            <a:lvl6pPr indent="0" marL="2286000" rtl="0">
              <a:spcBef>
                <a:spcPts val="0"/>
              </a:spcBef>
              <a:buFont typeface="Verdana"/>
              <a:buNone/>
              <a:defRPr/>
            </a:lvl6pPr>
            <a:lvl7pPr indent="0" marL="2743200" rtl="0">
              <a:spcBef>
                <a:spcPts val="0"/>
              </a:spcBef>
              <a:buFont typeface="Verdana"/>
              <a:buNone/>
              <a:defRPr/>
            </a:lvl7pPr>
            <a:lvl8pPr indent="0" marL="3200400" rtl="0">
              <a:spcBef>
                <a:spcPts val="0"/>
              </a:spcBef>
              <a:buFont typeface="Verdana"/>
              <a:buNone/>
              <a:defRPr/>
            </a:lvl8pPr>
            <a:lvl9pPr indent="0" marL="3657600" rtl="0">
              <a:spcBef>
                <a:spcPts val="0"/>
              </a:spcBef>
              <a:buFont typeface="Verdana"/>
              <a:buNone/>
              <a:defRPr/>
            </a:lvl9pPr>
          </a:lstStyle>
          <a:p/>
        </p:txBody>
      </p:sp>
      <p:sp>
        <p:nvSpPr>
          <p:cNvPr id="88" name="Shape 88"/>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9" name="Shape 89"/>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uas Partes de Conteúdo">
    <p:spTree>
      <p:nvGrpSpPr>
        <p:cNvPr id="91" name="Shape 91"/>
        <p:cNvGrpSpPr/>
        <p:nvPr/>
      </p:nvGrpSpPr>
      <p:grpSpPr>
        <a:xfrm>
          <a:off x="0" y="0"/>
          <a:ext cx="0" cy="0"/>
          <a:chOff x="0" y="0"/>
          <a:chExt cx="0" cy="0"/>
        </a:xfrm>
      </p:grpSpPr>
      <p:sp>
        <p:nvSpPr>
          <p:cNvPr id="92" name="Shape 92"/>
          <p:cNvSpPr txBox="1"/>
          <p:nvPr>
            <p:ph type="title"/>
          </p:nvPr>
        </p:nvSpPr>
        <p:spPr>
          <a:xfrm>
            <a:off x="39688" y="96838"/>
            <a:ext cx="8924925" cy="523874"/>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3" name="Shape 93"/>
          <p:cNvSpPr txBox="1"/>
          <p:nvPr>
            <p:ph idx="1" type="body"/>
          </p:nvPr>
        </p:nvSpPr>
        <p:spPr>
          <a:xfrm>
            <a:off x="533400" y="1447800"/>
            <a:ext cx="3809999" cy="4114800"/>
          </a:xfrm>
          <a:prstGeom prst="rect">
            <a:avLst/>
          </a:prstGeom>
          <a:solidFill>
            <a:schemeClr val="dk2"/>
          </a:solid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4" name="Shape 94"/>
          <p:cNvSpPr txBox="1"/>
          <p:nvPr>
            <p:ph idx="2" type="body"/>
          </p:nvPr>
        </p:nvSpPr>
        <p:spPr>
          <a:xfrm>
            <a:off x="4495800" y="1447800"/>
            <a:ext cx="3809999" cy="4114800"/>
          </a:xfrm>
          <a:prstGeom prst="rect">
            <a:avLst/>
          </a:prstGeom>
          <a:solidFill>
            <a:schemeClr val="dk2"/>
          </a:solid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5" name="Shape 95"/>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6" name="Shape 96"/>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ção">
    <p:spTree>
      <p:nvGrpSpPr>
        <p:cNvPr id="98" name="Shape 98"/>
        <p:cNvGrpSpPr/>
        <p:nvPr/>
      </p:nvGrpSpPr>
      <p:grpSpPr>
        <a:xfrm>
          <a:off x="0" y="0"/>
          <a:ext cx="0" cy="0"/>
          <a:chOff x="0" y="0"/>
          <a:chExt cx="0" cy="0"/>
        </a:xfrm>
      </p:grpSpPr>
      <p:sp>
        <p:nvSpPr>
          <p:cNvPr id="99" name="Shape 99"/>
          <p:cNvSpPr txBox="1"/>
          <p:nvPr>
            <p:ph type="title"/>
          </p:nvPr>
        </p:nvSpPr>
        <p:spPr>
          <a:xfrm>
            <a:off x="457200" y="584527"/>
            <a:ext cx="8229600" cy="52321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0" name="Shape 100"/>
          <p:cNvSpPr txBox="1"/>
          <p:nvPr>
            <p:ph idx="1" type="body"/>
          </p:nvPr>
        </p:nvSpPr>
        <p:spPr>
          <a:xfrm>
            <a:off x="457200" y="1535112"/>
            <a:ext cx="4040187" cy="639762"/>
          </a:xfrm>
          <a:prstGeom prst="rect">
            <a:avLst/>
          </a:prstGeom>
          <a:solidFill>
            <a:schemeClr val="dk2"/>
          </a:solidFill>
          <a:ln>
            <a:noFill/>
          </a:ln>
        </p:spPr>
        <p:txBody>
          <a:bodyPr anchorCtr="0" anchor="b" bIns="91425" lIns="91425" rIns="91425" tIns="91425"/>
          <a:lstStyle>
            <a:lvl1pPr indent="0" marL="0" rtl="0">
              <a:spcBef>
                <a:spcPts val="0"/>
              </a:spcBef>
              <a:buFont typeface="Verdana"/>
              <a:buNone/>
              <a:defRPr/>
            </a:lvl1pPr>
            <a:lvl2pPr indent="0" marL="457200" rtl="0">
              <a:spcBef>
                <a:spcPts val="0"/>
              </a:spcBef>
              <a:buFont typeface="Verdana"/>
              <a:buNone/>
              <a:defRPr/>
            </a:lvl2pPr>
            <a:lvl3pPr indent="0" marL="914400" rtl="0">
              <a:spcBef>
                <a:spcPts val="0"/>
              </a:spcBef>
              <a:buFont typeface="Verdana"/>
              <a:buNone/>
              <a:defRPr/>
            </a:lvl3pPr>
            <a:lvl4pPr indent="0" marL="1371600" rtl="0">
              <a:spcBef>
                <a:spcPts val="0"/>
              </a:spcBef>
              <a:buFont typeface="Verdana"/>
              <a:buNone/>
              <a:defRPr/>
            </a:lvl4pPr>
            <a:lvl5pPr indent="0" marL="1828800" rtl="0">
              <a:spcBef>
                <a:spcPts val="0"/>
              </a:spcBef>
              <a:buFont typeface="Verdana"/>
              <a:buNone/>
              <a:defRPr/>
            </a:lvl5pPr>
            <a:lvl6pPr indent="0" marL="2286000" rtl="0">
              <a:spcBef>
                <a:spcPts val="0"/>
              </a:spcBef>
              <a:buFont typeface="Verdana"/>
              <a:buNone/>
              <a:defRPr/>
            </a:lvl6pPr>
            <a:lvl7pPr indent="0" marL="2743200" rtl="0">
              <a:spcBef>
                <a:spcPts val="0"/>
              </a:spcBef>
              <a:buFont typeface="Verdana"/>
              <a:buNone/>
              <a:defRPr/>
            </a:lvl7pPr>
            <a:lvl8pPr indent="0" marL="3200400" rtl="0">
              <a:spcBef>
                <a:spcPts val="0"/>
              </a:spcBef>
              <a:buFont typeface="Verdana"/>
              <a:buNone/>
              <a:defRPr/>
            </a:lvl8pPr>
            <a:lvl9pPr indent="0" marL="3657600" rtl="0">
              <a:spcBef>
                <a:spcPts val="0"/>
              </a:spcBef>
              <a:buFont typeface="Verdana"/>
              <a:buNone/>
              <a:defRPr/>
            </a:lvl9pPr>
          </a:lstStyle>
          <a:p/>
        </p:txBody>
      </p:sp>
      <p:sp>
        <p:nvSpPr>
          <p:cNvPr id="101" name="Shape 101"/>
          <p:cNvSpPr txBox="1"/>
          <p:nvPr>
            <p:ph idx="2" type="body"/>
          </p:nvPr>
        </p:nvSpPr>
        <p:spPr>
          <a:xfrm>
            <a:off x="457200" y="2174875"/>
            <a:ext cx="4040187" cy="3951287"/>
          </a:xfrm>
          <a:prstGeom prst="rect">
            <a:avLst/>
          </a:prstGeom>
          <a:solidFill>
            <a:schemeClr val="dk2"/>
          </a:solid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2" name="Shape 102"/>
          <p:cNvSpPr txBox="1"/>
          <p:nvPr>
            <p:ph idx="3" type="body"/>
          </p:nvPr>
        </p:nvSpPr>
        <p:spPr>
          <a:xfrm>
            <a:off x="4645025" y="1535112"/>
            <a:ext cx="4041774" cy="639762"/>
          </a:xfrm>
          <a:prstGeom prst="rect">
            <a:avLst/>
          </a:prstGeom>
          <a:solidFill>
            <a:schemeClr val="dk2"/>
          </a:solidFill>
          <a:ln>
            <a:noFill/>
          </a:ln>
        </p:spPr>
        <p:txBody>
          <a:bodyPr anchorCtr="0" anchor="b" bIns="91425" lIns="91425" rIns="91425" tIns="91425"/>
          <a:lstStyle>
            <a:lvl1pPr indent="0" marL="0" rtl="0">
              <a:spcBef>
                <a:spcPts val="0"/>
              </a:spcBef>
              <a:buFont typeface="Verdana"/>
              <a:buNone/>
              <a:defRPr/>
            </a:lvl1pPr>
            <a:lvl2pPr indent="0" marL="457200" rtl="0">
              <a:spcBef>
                <a:spcPts val="0"/>
              </a:spcBef>
              <a:buFont typeface="Verdana"/>
              <a:buNone/>
              <a:defRPr/>
            </a:lvl2pPr>
            <a:lvl3pPr indent="0" marL="914400" rtl="0">
              <a:spcBef>
                <a:spcPts val="0"/>
              </a:spcBef>
              <a:buFont typeface="Verdana"/>
              <a:buNone/>
              <a:defRPr/>
            </a:lvl3pPr>
            <a:lvl4pPr indent="0" marL="1371600" rtl="0">
              <a:spcBef>
                <a:spcPts val="0"/>
              </a:spcBef>
              <a:buFont typeface="Verdana"/>
              <a:buNone/>
              <a:defRPr/>
            </a:lvl4pPr>
            <a:lvl5pPr indent="0" marL="1828800" rtl="0">
              <a:spcBef>
                <a:spcPts val="0"/>
              </a:spcBef>
              <a:buFont typeface="Verdana"/>
              <a:buNone/>
              <a:defRPr/>
            </a:lvl5pPr>
            <a:lvl6pPr indent="0" marL="2286000" rtl="0">
              <a:spcBef>
                <a:spcPts val="0"/>
              </a:spcBef>
              <a:buFont typeface="Verdana"/>
              <a:buNone/>
              <a:defRPr/>
            </a:lvl6pPr>
            <a:lvl7pPr indent="0" marL="2743200" rtl="0">
              <a:spcBef>
                <a:spcPts val="0"/>
              </a:spcBef>
              <a:buFont typeface="Verdana"/>
              <a:buNone/>
              <a:defRPr/>
            </a:lvl7pPr>
            <a:lvl8pPr indent="0" marL="3200400" rtl="0">
              <a:spcBef>
                <a:spcPts val="0"/>
              </a:spcBef>
              <a:buFont typeface="Verdana"/>
              <a:buNone/>
              <a:defRPr/>
            </a:lvl8pPr>
            <a:lvl9pPr indent="0" marL="3657600" rtl="0">
              <a:spcBef>
                <a:spcPts val="0"/>
              </a:spcBef>
              <a:buFont typeface="Verdana"/>
              <a:buNone/>
              <a:defRPr/>
            </a:lvl9pPr>
          </a:lstStyle>
          <a:p/>
        </p:txBody>
      </p:sp>
      <p:sp>
        <p:nvSpPr>
          <p:cNvPr id="103" name="Shape 103"/>
          <p:cNvSpPr txBox="1"/>
          <p:nvPr>
            <p:ph idx="4" type="body"/>
          </p:nvPr>
        </p:nvSpPr>
        <p:spPr>
          <a:xfrm>
            <a:off x="4645025" y="2174875"/>
            <a:ext cx="4041774" cy="3951287"/>
          </a:xfrm>
          <a:prstGeom prst="rect">
            <a:avLst/>
          </a:prstGeom>
          <a:solidFill>
            <a:schemeClr val="dk2"/>
          </a:solid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4" name="Shape 104"/>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5" name="Shape 105"/>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6" name="Shape 106"/>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omente título">
    <p:spTree>
      <p:nvGrpSpPr>
        <p:cNvPr id="107" name="Shape 107"/>
        <p:cNvGrpSpPr/>
        <p:nvPr/>
      </p:nvGrpSpPr>
      <p:grpSpPr>
        <a:xfrm>
          <a:off x="0" y="0"/>
          <a:ext cx="0" cy="0"/>
          <a:chOff x="0" y="0"/>
          <a:chExt cx="0" cy="0"/>
        </a:xfrm>
      </p:grpSpPr>
      <p:sp>
        <p:nvSpPr>
          <p:cNvPr id="108" name="Shape 108"/>
          <p:cNvSpPr txBox="1"/>
          <p:nvPr>
            <p:ph type="title"/>
          </p:nvPr>
        </p:nvSpPr>
        <p:spPr>
          <a:xfrm>
            <a:off x="39688" y="96838"/>
            <a:ext cx="8924925" cy="523874"/>
          </a:xfrm>
          <a:prstGeom prst="rect">
            <a:avLst/>
          </a:prstGeom>
          <a:noFill/>
          <a:ln>
            <a:noFill/>
          </a:ln>
        </p:spPr>
        <p:txBody>
          <a:bodyPr anchorCtr="0" anchor="ctr"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9" name="Shape 109"/>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0" name="Shape 110"/>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1" name="Shape 111"/>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m branco">
    <p:spTree>
      <p:nvGrpSpPr>
        <p:cNvPr id="112" name="Shape 112"/>
        <p:cNvGrpSpPr/>
        <p:nvPr/>
      </p:nvGrpSpPr>
      <p:grpSpPr>
        <a:xfrm>
          <a:off x="0" y="0"/>
          <a:ext cx="0" cy="0"/>
          <a:chOff x="0" y="0"/>
          <a:chExt cx="0" cy="0"/>
        </a:xfrm>
      </p:grpSpPr>
      <p:sp>
        <p:nvSpPr>
          <p:cNvPr id="113" name="Shape 113"/>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5" name="Shape 115"/>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údo com Legenda">
    <p:spTree>
      <p:nvGrpSpPr>
        <p:cNvPr id="116" name="Shape 116"/>
        <p:cNvGrpSpPr/>
        <p:nvPr/>
      </p:nvGrpSpPr>
      <p:grpSpPr>
        <a:xfrm>
          <a:off x="0" y="0"/>
          <a:ext cx="0" cy="0"/>
          <a:chOff x="0" y="0"/>
          <a:chExt cx="0" cy="0"/>
        </a:xfrm>
      </p:grpSpPr>
      <p:sp>
        <p:nvSpPr>
          <p:cNvPr id="117" name="Shape 117"/>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8" name="Shape 118"/>
          <p:cNvSpPr txBox="1"/>
          <p:nvPr>
            <p:ph idx="1" type="body"/>
          </p:nvPr>
        </p:nvSpPr>
        <p:spPr>
          <a:xfrm>
            <a:off x="3575050" y="273050"/>
            <a:ext cx="5111750" cy="5853112"/>
          </a:xfrm>
          <a:prstGeom prst="rect">
            <a:avLst/>
          </a:prstGeom>
          <a:solidFill>
            <a:schemeClr val="dk2"/>
          </a:solid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9" name="Shape 119"/>
          <p:cNvSpPr txBox="1"/>
          <p:nvPr>
            <p:ph idx="2" type="body"/>
          </p:nvPr>
        </p:nvSpPr>
        <p:spPr>
          <a:xfrm>
            <a:off x="457200" y="1435100"/>
            <a:ext cx="3008313" cy="4691063"/>
          </a:xfrm>
          <a:prstGeom prst="rect">
            <a:avLst/>
          </a:prstGeom>
          <a:solidFill>
            <a:schemeClr val="dk2"/>
          </a:solidFill>
          <a:ln>
            <a:noFill/>
          </a:ln>
        </p:spPr>
        <p:txBody>
          <a:bodyPr anchorCtr="0" anchor="t" bIns="91425" lIns="91425" rIns="91425" tIns="91425"/>
          <a:lstStyle>
            <a:lvl1pPr indent="0" marL="0" rtl="0">
              <a:spcBef>
                <a:spcPts val="0"/>
              </a:spcBef>
              <a:buFont typeface="Verdana"/>
              <a:buNone/>
              <a:defRPr/>
            </a:lvl1pPr>
            <a:lvl2pPr indent="0" marL="457200" rtl="0">
              <a:spcBef>
                <a:spcPts val="0"/>
              </a:spcBef>
              <a:buFont typeface="Verdana"/>
              <a:buNone/>
              <a:defRPr/>
            </a:lvl2pPr>
            <a:lvl3pPr indent="0" marL="914400" rtl="0">
              <a:spcBef>
                <a:spcPts val="0"/>
              </a:spcBef>
              <a:buFont typeface="Verdana"/>
              <a:buNone/>
              <a:defRPr/>
            </a:lvl3pPr>
            <a:lvl4pPr indent="0" marL="1371600" rtl="0">
              <a:spcBef>
                <a:spcPts val="0"/>
              </a:spcBef>
              <a:buFont typeface="Verdana"/>
              <a:buNone/>
              <a:defRPr/>
            </a:lvl4pPr>
            <a:lvl5pPr indent="0" marL="1828800" rtl="0">
              <a:spcBef>
                <a:spcPts val="0"/>
              </a:spcBef>
              <a:buFont typeface="Verdana"/>
              <a:buNone/>
              <a:defRPr/>
            </a:lvl5pPr>
            <a:lvl6pPr indent="0" marL="2286000" rtl="0">
              <a:spcBef>
                <a:spcPts val="0"/>
              </a:spcBef>
              <a:buFont typeface="Verdana"/>
              <a:buNone/>
              <a:defRPr/>
            </a:lvl6pPr>
            <a:lvl7pPr indent="0" marL="2743200" rtl="0">
              <a:spcBef>
                <a:spcPts val="0"/>
              </a:spcBef>
              <a:buFont typeface="Verdana"/>
              <a:buNone/>
              <a:defRPr/>
            </a:lvl7pPr>
            <a:lvl8pPr indent="0" marL="3200400" rtl="0">
              <a:spcBef>
                <a:spcPts val="0"/>
              </a:spcBef>
              <a:buFont typeface="Verdana"/>
              <a:buNone/>
              <a:defRPr/>
            </a:lvl8pPr>
            <a:lvl9pPr indent="0" marL="3657600" rtl="0">
              <a:spcBef>
                <a:spcPts val="0"/>
              </a:spcBef>
              <a:buFont typeface="Verdana"/>
              <a:buNone/>
              <a:defRPr/>
            </a:lvl9pPr>
          </a:lstStyle>
          <a:p/>
        </p:txBody>
      </p:sp>
      <p:sp>
        <p:nvSpPr>
          <p:cNvPr id="120" name="Shape 12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1" name="Shape 12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2" name="Shape 122"/>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m com Legenda">
    <p:spTree>
      <p:nvGrpSpPr>
        <p:cNvPr id="123" name="Shape 123"/>
        <p:cNvGrpSpPr/>
        <p:nvPr/>
      </p:nvGrpSpPr>
      <p:grpSpPr>
        <a:xfrm>
          <a:off x="0" y="0"/>
          <a:ext cx="0" cy="0"/>
          <a:chOff x="0" y="0"/>
          <a:chExt cx="0" cy="0"/>
        </a:xfrm>
      </p:grpSpPr>
      <p:sp>
        <p:nvSpPr>
          <p:cNvPr id="124" name="Shape 124"/>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5" name="Shape 125"/>
          <p:cNvSpPr/>
          <p:nvPr>
            <p:ph idx="2" type="pic"/>
          </p:nvPr>
        </p:nvSpPr>
        <p:spPr>
          <a:xfrm>
            <a:off x="1792288" y="612775"/>
            <a:ext cx="5486399" cy="4114800"/>
          </a:xfrm>
          <a:prstGeom prst="rect">
            <a:avLst/>
          </a:prstGeom>
          <a:noFill/>
          <a:ln>
            <a:noFill/>
          </a:ln>
        </p:spPr>
      </p:sp>
      <p:sp>
        <p:nvSpPr>
          <p:cNvPr id="126" name="Shape 126"/>
          <p:cNvSpPr txBox="1"/>
          <p:nvPr>
            <p:ph idx="1" type="body"/>
          </p:nvPr>
        </p:nvSpPr>
        <p:spPr>
          <a:xfrm>
            <a:off x="1792288" y="5367337"/>
            <a:ext cx="5486399" cy="804861"/>
          </a:xfrm>
          <a:prstGeom prst="rect">
            <a:avLst/>
          </a:prstGeom>
          <a:solidFill>
            <a:schemeClr val="dk2"/>
          </a:solidFill>
          <a:ln>
            <a:noFill/>
          </a:ln>
        </p:spPr>
        <p:txBody>
          <a:bodyPr anchorCtr="0" anchor="t" bIns="91425" lIns="91425" rIns="91425" tIns="91425"/>
          <a:lstStyle>
            <a:lvl1pPr indent="0" marL="0" rtl="0">
              <a:spcBef>
                <a:spcPts val="0"/>
              </a:spcBef>
              <a:buFont typeface="Verdana"/>
              <a:buNone/>
              <a:defRPr/>
            </a:lvl1pPr>
            <a:lvl2pPr indent="0" marL="457200" rtl="0">
              <a:spcBef>
                <a:spcPts val="0"/>
              </a:spcBef>
              <a:buFont typeface="Verdana"/>
              <a:buNone/>
              <a:defRPr/>
            </a:lvl2pPr>
            <a:lvl3pPr indent="0" marL="914400" rtl="0">
              <a:spcBef>
                <a:spcPts val="0"/>
              </a:spcBef>
              <a:buFont typeface="Verdana"/>
              <a:buNone/>
              <a:defRPr/>
            </a:lvl3pPr>
            <a:lvl4pPr indent="0" marL="1371600" rtl="0">
              <a:spcBef>
                <a:spcPts val="0"/>
              </a:spcBef>
              <a:buFont typeface="Verdana"/>
              <a:buNone/>
              <a:defRPr/>
            </a:lvl4pPr>
            <a:lvl5pPr indent="0" marL="1828800" rtl="0">
              <a:spcBef>
                <a:spcPts val="0"/>
              </a:spcBef>
              <a:buFont typeface="Verdana"/>
              <a:buNone/>
              <a:defRPr/>
            </a:lvl5pPr>
            <a:lvl6pPr indent="0" marL="2286000" rtl="0">
              <a:spcBef>
                <a:spcPts val="0"/>
              </a:spcBef>
              <a:buFont typeface="Verdana"/>
              <a:buNone/>
              <a:defRPr/>
            </a:lvl6pPr>
            <a:lvl7pPr indent="0" marL="2743200" rtl="0">
              <a:spcBef>
                <a:spcPts val="0"/>
              </a:spcBef>
              <a:buFont typeface="Verdana"/>
              <a:buNone/>
              <a:defRPr/>
            </a:lvl7pPr>
            <a:lvl8pPr indent="0" marL="3200400" rtl="0">
              <a:spcBef>
                <a:spcPts val="0"/>
              </a:spcBef>
              <a:buFont typeface="Verdana"/>
              <a:buNone/>
              <a:defRPr/>
            </a:lvl8pPr>
            <a:lvl9pPr indent="0" marL="3657600" rtl="0">
              <a:spcBef>
                <a:spcPts val="0"/>
              </a:spcBef>
              <a:buFont typeface="Verdana"/>
              <a:buNone/>
              <a:defRPr/>
            </a:lvl9pPr>
          </a:lstStyle>
          <a:p/>
        </p:txBody>
      </p:sp>
      <p:sp>
        <p:nvSpPr>
          <p:cNvPr id="127" name="Shape 12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41"/>
            </a:gs>
            <a:gs pos="2000">
              <a:srgbClr val="000041"/>
            </a:gs>
            <a:gs pos="51000">
              <a:srgbClr val="00005E">
                <a:alpha val="68627"/>
              </a:srgbClr>
            </a:gs>
            <a:gs pos="100000">
              <a:srgbClr val="000070"/>
            </a:gs>
          </a:gsLst>
          <a:lin ang="8100000" scaled="0"/>
        </a:gradFill>
      </p:bgPr>
    </p:bg>
    <p:spTree>
      <p:nvGrpSpPr>
        <p:cNvPr id="8" name="Shape 8"/>
        <p:cNvGrpSpPr/>
        <p:nvPr/>
      </p:nvGrpSpPr>
      <p:grpSpPr>
        <a:xfrm>
          <a:off x="0" y="0"/>
          <a:ext cx="0" cy="0"/>
          <a:chOff x="0" y="0"/>
          <a:chExt cx="0" cy="0"/>
        </a:xfrm>
      </p:grpSpPr>
      <p:grpSp>
        <p:nvGrpSpPr>
          <p:cNvPr id="9" name="Shape 9"/>
          <p:cNvGrpSpPr/>
          <p:nvPr/>
        </p:nvGrpSpPr>
        <p:grpSpPr>
          <a:xfrm>
            <a:off x="-1542100" y="-10866"/>
            <a:ext cx="10686100" cy="7439809"/>
            <a:chOff x="-971" y="-15"/>
            <a:chExt cx="6731" cy="4686"/>
          </a:xfrm>
        </p:grpSpPr>
        <p:sp>
          <p:nvSpPr>
            <p:cNvPr id="10" name="Shape 10"/>
            <p:cNvSpPr/>
            <p:nvPr/>
          </p:nvSpPr>
          <p:spPr>
            <a:xfrm>
              <a:off x="1631" y="-5"/>
              <a:ext cx="1736" cy="4333"/>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1" name="Shape 11"/>
            <p:cNvSpPr/>
            <p:nvPr/>
          </p:nvSpPr>
          <p:spPr>
            <a:xfrm>
              <a:off x="0" y="-7"/>
              <a:ext cx="1736" cy="4329"/>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2" name="Shape 12"/>
            <p:cNvSpPr/>
            <p:nvPr/>
          </p:nvSpPr>
          <p:spPr>
            <a:xfrm>
              <a:off x="3743" y="-3"/>
              <a:ext cx="1738" cy="4329"/>
            </a:xfrm>
            <a:custGeom>
              <a:pathLst>
                <a:path extrusionOk="0" h="4420" w="1739">
                  <a:moveTo>
                    <a:pt x="494" y="4415"/>
                  </a:moveTo>
                  <a:lnTo>
                    <a:pt x="1739" y="4420"/>
                  </a:lnTo>
                  <a:lnTo>
                    <a:pt x="524" y="0"/>
                  </a:lnTo>
                  <a:lnTo>
                    <a:pt x="0" y="7"/>
                  </a:lnTo>
                  <a:lnTo>
                    <a:pt x="494" y="4415"/>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3" name="Shape 13"/>
            <p:cNvSpPr/>
            <p:nvPr/>
          </p:nvSpPr>
          <p:spPr>
            <a:xfrm>
              <a:off x="1920" y="-9"/>
              <a:ext cx="2079" cy="4323"/>
            </a:xfrm>
            <a:custGeom>
              <a:pathLst>
                <a:path extrusionOk="0" h="4338" w="2080">
                  <a:moveTo>
                    <a:pt x="0" y="7"/>
                  </a:moveTo>
                  <a:lnTo>
                    <a:pt x="1870" y="4338"/>
                  </a:lnTo>
                  <a:lnTo>
                    <a:pt x="2080" y="4338"/>
                  </a:lnTo>
                  <a:lnTo>
                    <a:pt x="1033" y="0"/>
                  </a:lnTo>
                  <a:lnTo>
                    <a:pt x="0" y="7"/>
                  </a:lnTo>
                  <a:close/>
                </a:path>
              </a:pathLst>
            </a:cu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4" name="Shape 14"/>
            <p:cNvSpPr/>
            <p:nvPr/>
          </p:nvSpPr>
          <p:spPr>
            <a:xfrm>
              <a:off x="116" y="97"/>
              <a:ext cx="3503"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dk1"/>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5" name="Shape 15"/>
            <p:cNvSpPr/>
            <p:nvPr/>
          </p:nvSpPr>
          <p:spPr>
            <a:xfrm flipH="1" rot="2702961">
              <a:off x="810" y="766"/>
              <a:ext cx="2543" cy="1007"/>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6" name="Shape 16"/>
            <p:cNvSpPr/>
            <p:nvPr/>
          </p:nvSpPr>
          <p:spPr>
            <a:xfrm>
              <a:off x="82" y="49"/>
              <a:ext cx="3503"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7" name="Shape 17"/>
            <p:cNvSpPr/>
            <p:nvPr/>
          </p:nvSpPr>
          <p:spPr>
            <a:xfrm rot="-2895842">
              <a:off x="-984" y="1040"/>
              <a:ext cx="3504" cy="1536"/>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8" name="Shape 18"/>
            <p:cNvSpPr/>
            <p:nvPr/>
          </p:nvSpPr>
          <p:spPr>
            <a:xfrm rot="-2305141">
              <a:off x="1330" y="913"/>
              <a:ext cx="3594" cy="1735"/>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9" name="Shape 19"/>
            <p:cNvSpPr/>
            <p:nvPr/>
          </p:nvSpPr>
          <p:spPr>
            <a:xfrm flipH="1" rot="2084418">
              <a:off x="1859" y="864"/>
              <a:ext cx="3504" cy="1535"/>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0" name="Shape 20"/>
            <p:cNvSpPr/>
            <p:nvPr/>
          </p:nvSpPr>
          <p:spPr>
            <a:xfrm>
              <a:off x="4250" y="-7"/>
              <a:ext cx="1088" cy="2284"/>
            </a:xfrm>
            <a:custGeom>
              <a:pathLst>
                <a:path extrusionOk="0" h="2285" w="1089">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1" name="Shape 21"/>
            <p:cNvSpPr/>
            <p:nvPr/>
          </p:nvSpPr>
          <p:spPr>
            <a:xfrm>
              <a:off x="0" y="3909"/>
              <a:ext cx="5759" cy="432"/>
            </a:xfrm>
            <a:prstGeom prst="rect">
              <a:avLst/>
            </a:pr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2" name="Shape 22"/>
            <p:cNvSpPr/>
            <p:nvPr/>
          </p:nvSpPr>
          <p:spPr>
            <a:xfrm>
              <a:off x="1631" y="3956"/>
              <a:ext cx="1736" cy="381"/>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3" name="Shape 23"/>
            <p:cNvSpPr/>
            <p:nvPr/>
          </p:nvSpPr>
          <p:spPr>
            <a:xfrm>
              <a:off x="0" y="3956"/>
              <a:ext cx="1736" cy="380"/>
            </a:xfrm>
            <a:custGeom>
              <a:pathLst>
                <a:path extrusionOk="0" h="4320" w="1737">
                  <a:moveTo>
                    <a:pt x="494" y="4309"/>
                  </a:moveTo>
                  <a:lnTo>
                    <a:pt x="1737" y="4320"/>
                  </a:lnTo>
                  <a:lnTo>
                    <a:pt x="524" y="0"/>
                  </a:lnTo>
                  <a:lnTo>
                    <a:pt x="0" y="7"/>
                  </a:lnTo>
                  <a:lnTo>
                    <a:pt x="494" y="4309"/>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4" name="Shape 24"/>
            <p:cNvSpPr/>
            <p:nvPr/>
          </p:nvSpPr>
          <p:spPr>
            <a:xfrm>
              <a:off x="3743" y="3956"/>
              <a:ext cx="1738" cy="381"/>
            </a:xfrm>
            <a:custGeom>
              <a:pathLst>
                <a:path extrusionOk="0" h="4420" w="1739">
                  <a:moveTo>
                    <a:pt x="494" y="4415"/>
                  </a:moveTo>
                  <a:lnTo>
                    <a:pt x="1739" y="4420"/>
                  </a:lnTo>
                  <a:lnTo>
                    <a:pt x="524" y="0"/>
                  </a:lnTo>
                  <a:lnTo>
                    <a:pt x="0" y="7"/>
                  </a:lnTo>
                  <a:lnTo>
                    <a:pt x="494" y="4415"/>
                  </a:lnTo>
                  <a:close/>
                </a:path>
              </a:pathLst>
            </a:custGeom>
            <a:gradFill>
              <a:gsLst>
                <a:gs pos="0">
                  <a:schemeClr val="dk2"/>
                </a:gs>
                <a:gs pos="100000">
                  <a:schemeClr val="dk1"/>
                </a:gs>
              </a:gsLst>
              <a:lin ang="189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5" name="Shape 25"/>
            <p:cNvSpPr/>
            <p:nvPr/>
          </p:nvSpPr>
          <p:spPr>
            <a:xfrm>
              <a:off x="1920" y="3956"/>
              <a:ext cx="2079" cy="380"/>
            </a:xfrm>
            <a:custGeom>
              <a:pathLst>
                <a:path extrusionOk="0" h="4338" w="2080">
                  <a:moveTo>
                    <a:pt x="0" y="7"/>
                  </a:moveTo>
                  <a:lnTo>
                    <a:pt x="1870" y="4338"/>
                  </a:lnTo>
                  <a:lnTo>
                    <a:pt x="2080" y="4338"/>
                  </a:lnTo>
                  <a:lnTo>
                    <a:pt x="1033" y="0"/>
                  </a:lnTo>
                  <a:lnTo>
                    <a:pt x="0" y="7"/>
                  </a:lnTo>
                  <a:close/>
                </a:path>
              </a:pathLst>
            </a:custGeom>
            <a:gradFill>
              <a:gsLst>
                <a:gs pos="0">
                  <a:schemeClr val="dk1"/>
                </a:gs>
                <a:gs pos="100000">
                  <a:schemeClr val="dk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6" name="Shape 26"/>
            <p:cNvSpPr/>
            <p:nvPr/>
          </p:nvSpPr>
          <p:spPr>
            <a:xfrm>
              <a:off x="0" y="3904"/>
              <a:ext cx="5759" cy="432"/>
            </a:xfrm>
            <a:prstGeom prst="rect">
              <a:avLst/>
            </a:prstGeom>
            <a:solidFill>
              <a:schemeClr val="dk1">
                <a:alpha val="49803"/>
              </a:schemeClr>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7" name="Shape 27"/>
            <p:cNvSpPr/>
            <p:nvPr/>
          </p:nvSpPr>
          <p:spPr>
            <a:xfrm>
              <a:off x="2582" y="3918"/>
              <a:ext cx="1035" cy="419"/>
            </a:xfrm>
            <a:custGeom>
              <a:pathLst>
                <a:path extrusionOk="0" h="420" w="1036">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8" name="Shape 28"/>
            <p:cNvSpPr/>
            <p:nvPr/>
          </p:nvSpPr>
          <p:spPr>
            <a:xfrm flipH="1" rot="-2702961">
              <a:off x="1486" y="3886"/>
              <a:ext cx="1059" cy="479"/>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29" name="Shape 29"/>
            <p:cNvSpPr/>
            <p:nvPr/>
          </p:nvSpPr>
          <p:spPr>
            <a:xfrm flipH="1" rot="-2702961">
              <a:off x="766" y="3886"/>
              <a:ext cx="1059" cy="479"/>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0" name="Shape 30"/>
            <p:cNvSpPr/>
            <p:nvPr/>
          </p:nvSpPr>
          <p:spPr>
            <a:xfrm flipH="1" rot="-2702961">
              <a:off x="30" y="3854"/>
              <a:ext cx="1033" cy="487"/>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1" name="Shape 31"/>
            <p:cNvSpPr/>
            <p:nvPr/>
          </p:nvSpPr>
          <p:spPr>
            <a:xfrm rot="10800000">
              <a:off x="575" y="3909"/>
              <a:ext cx="3552"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2" name="Shape 32"/>
            <p:cNvSpPr/>
            <p:nvPr/>
          </p:nvSpPr>
          <p:spPr>
            <a:xfrm rot="10800000">
              <a:off x="240" y="3909"/>
              <a:ext cx="1536"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3" name="Shape 33"/>
            <p:cNvSpPr/>
            <p:nvPr/>
          </p:nvSpPr>
          <p:spPr>
            <a:xfrm rot="10800000">
              <a:off x="3036" y="3957"/>
              <a:ext cx="1332" cy="383"/>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4" name="Shape 34"/>
            <p:cNvSpPr/>
            <p:nvPr/>
          </p:nvSpPr>
          <p:spPr>
            <a:xfrm rot="10800000">
              <a:off x="3984" y="3909"/>
              <a:ext cx="1536"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5" name="Shape 35"/>
            <p:cNvSpPr/>
            <p:nvPr/>
          </p:nvSpPr>
          <p:spPr>
            <a:xfrm rot="10800000">
              <a:off x="3455" y="3909"/>
              <a:ext cx="2304" cy="432"/>
            </a:xfrm>
            <a:custGeom>
              <a:pathLst>
                <a:path extrusionOk="0" h="1845" w="4763">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a:gsLst>
                <a:gs pos="0">
                  <a:schemeClr val="dk2"/>
                </a:gs>
                <a:gs pos="50000">
                  <a:schemeClr val="accent2"/>
                </a:gs>
                <a:gs pos="100000">
                  <a:schemeClr val="dk2"/>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36" name="Shape 36"/>
            <p:cNvSpPr/>
            <p:nvPr/>
          </p:nvSpPr>
          <p:spPr>
            <a:xfrm>
              <a:off x="0" y="3931"/>
              <a:ext cx="5759" cy="14"/>
            </a:xfrm>
            <a:prstGeom prst="rect">
              <a:avLst/>
            </a:prstGeom>
            <a:gradFill>
              <a:gsLst>
                <a:gs pos="0">
                  <a:schemeClr val="dk1"/>
                </a:gs>
                <a:gs pos="50000">
                  <a:schemeClr val="accent1"/>
                </a:gs>
                <a:gs pos="100000">
                  <a:schemeClr val="dk1"/>
                </a:gs>
              </a:gsLst>
              <a:lin ang="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grpSp>
      <p:sp>
        <p:nvSpPr>
          <p:cNvPr id="37" name="Shape 37"/>
          <p:cNvSpPr txBox="1"/>
          <p:nvPr>
            <p:ph type="title"/>
          </p:nvPr>
        </p:nvSpPr>
        <p:spPr>
          <a:xfrm>
            <a:off x="39688" y="96838"/>
            <a:ext cx="8924925" cy="52387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38" name="Shape 38"/>
          <p:cNvSpPr txBox="1"/>
          <p:nvPr>
            <p:ph idx="1" type="body"/>
          </p:nvPr>
        </p:nvSpPr>
        <p:spPr>
          <a:xfrm>
            <a:off x="533400" y="1447800"/>
            <a:ext cx="7772400" cy="4114800"/>
          </a:xfrm>
          <a:prstGeom prst="rect">
            <a:avLst/>
          </a:prstGeom>
          <a:solidFill>
            <a:schemeClr val="dk2"/>
          </a:solidFill>
          <a:ln>
            <a:noFill/>
          </a:ln>
        </p:spPr>
        <p:txBody>
          <a:bodyPr anchorCtr="0" anchor="t" bIns="91425" lIns="91425" rIns="91425" tIns="91425"/>
          <a:lstStyle>
            <a:lvl1pPr indent="-213359" marL="342900" marR="0" rtl="0" algn="l">
              <a:spcBef>
                <a:spcPts val="480"/>
              </a:spcBef>
              <a:spcAft>
                <a:spcPts val="0"/>
              </a:spcAft>
              <a:buClr>
                <a:schemeClr val="lt1"/>
              </a:buClr>
              <a:buFont typeface="Verdana"/>
              <a:buChar char="•"/>
              <a:defRPr/>
            </a:lvl1pPr>
            <a:lvl2pPr indent="-179069" marL="742950" marR="0" rtl="0" algn="l">
              <a:spcBef>
                <a:spcPts val="480"/>
              </a:spcBef>
              <a:spcAft>
                <a:spcPts val="0"/>
              </a:spcAft>
              <a:buClr>
                <a:schemeClr val="lt2"/>
              </a:buClr>
              <a:buFont typeface="Verdana"/>
              <a:buChar char="●"/>
              <a:defRPr/>
            </a:lvl2pPr>
            <a:lvl3pPr indent="-129539" marL="1143000" marR="0" rtl="0" algn="l">
              <a:spcBef>
                <a:spcPts val="480"/>
              </a:spcBef>
              <a:spcAft>
                <a:spcPts val="0"/>
              </a:spcAft>
              <a:buClr>
                <a:schemeClr val="hlink"/>
              </a:buClr>
              <a:buFont typeface="Verdana"/>
              <a:buChar char="●"/>
              <a:defRPr/>
            </a:lvl3pPr>
            <a:lvl4pPr indent="-137160" marL="1600200" marR="0" rtl="0" algn="l">
              <a:spcBef>
                <a:spcPts val="480"/>
              </a:spcBef>
              <a:spcAft>
                <a:spcPts val="0"/>
              </a:spcAft>
              <a:buClr>
                <a:schemeClr val="accent1"/>
              </a:buClr>
              <a:buFont typeface="Verdana"/>
              <a:buChar char="●"/>
              <a:defRPr/>
            </a:lvl4pPr>
            <a:lvl5pPr indent="-137160" marL="2057400" marR="0" rtl="0" algn="l">
              <a:spcBef>
                <a:spcPts val="480"/>
              </a:spcBef>
              <a:spcAft>
                <a:spcPts val="0"/>
              </a:spcAft>
              <a:buClr>
                <a:schemeClr val="accent2"/>
              </a:buClr>
              <a:buFont typeface="Verdana"/>
              <a:buChar char="●"/>
              <a:defRPr/>
            </a:lvl5pPr>
            <a:lvl6pPr indent="-137160" marL="2514600" marR="0" rtl="0" algn="l">
              <a:spcBef>
                <a:spcPts val="480"/>
              </a:spcBef>
              <a:spcAft>
                <a:spcPts val="0"/>
              </a:spcAft>
              <a:buClr>
                <a:schemeClr val="accent2"/>
              </a:buClr>
              <a:buFont typeface="Verdana"/>
              <a:buChar char="●"/>
              <a:defRPr/>
            </a:lvl6pPr>
            <a:lvl7pPr indent="-137160" marL="2971800" marR="0" rtl="0" algn="l">
              <a:spcBef>
                <a:spcPts val="480"/>
              </a:spcBef>
              <a:spcAft>
                <a:spcPts val="0"/>
              </a:spcAft>
              <a:buClr>
                <a:schemeClr val="accent2"/>
              </a:buClr>
              <a:buFont typeface="Verdana"/>
              <a:buChar char="●"/>
              <a:defRPr/>
            </a:lvl7pPr>
            <a:lvl8pPr indent="-137159" marL="3429000" marR="0" rtl="0" algn="l">
              <a:spcBef>
                <a:spcPts val="480"/>
              </a:spcBef>
              <a:spcAft>
                <a:spcPts val="0"/>
              </a:spcAft>
              <a:buClr>
                <a:schemeClr val="accent2"/>
              </a:buClr>
              <a:buFont typeface="Verdana"/>
              <a:buChar char="●"/>
              <a:defRPr/>
            </a:lvl8pPr>
            <a:lvl9pPr indent="-137159" marL="3886200" marR="0" rtl="0" algn="l">
              <a:spcBef>
                <a:spcPts val="480"/>
              </a:spcBef>
              <a:spcAft>
                <a:spcPts val="0"/>
              </a:spcAft>
              <a:buClr>
                <a:schemeClr val="accent2"/>
              </a:buClr>
              <a:buFont typeface="Verdana"/>
              <a:buChar char="●"/>
              <a:defRPr/>
            </a:lvl9pPr>
          </a:lstStyle>
          <a:p/>
        </p:txBody>
      </p:sp>
      <p:sp>
        <p:nvSpPr>
          <p:cNvPr id="39" name="Shape 39"/>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 name="Shape 40"/>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1" name="Shape 41"/>
          <p:cNvSpPr txBox="1"/>
          <p:nvPr>
            <p:ph idx="12" type="sldNum"/>
          </p:nvPr>
        </p:nvSpPr>
        <p:spPr>
          <a:xfrm>
            <a:off x="6580188" y="6313487"/>
            <a:ext cx="19049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image" Target="../media/image00.png"/><Relationship Id="rId5" Type="http://schemas.openxmlformats.org/officeDocument/2006/relationships/image" Target="../media/image0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05.jpg"/><Relationship Id="rId4" Type="http://schemas.openxmlformats.org/officeDocument/2006/relationships/image" Target="../media/image07.png"/><Relationship Id="rId5" Type="http://schemas.openxmlformats.org/officeDocument/2006/relationships/image" Target="../media/image11.png"/><Relationship Id="rId6"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0" y="17953"/>
            <a:ext cx="9144000" cy="6862353"/>
          </a:xfrm>
          <a:prstGeom prst="rect">
            <a:avLst/>
          </a:prstGeom>
          <a:noFill/>
          <a:ln>
            <a:noFill/>
          </a:ln>
        </p:spPr>
      </p:pic>
      <p:sp>
        <p:nvSpPr>
          <p:cNvPr id="144" name="Shape 144"/>
          <p:cNvSpPr/>
          <p:nvPr/>
        </p:nvSpPr>
        <p:spPr>
          <a:xfrm>
            <a:off x="3440617" y="332656"/>
            <a:ext cx="3723670" cy="138499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2800" u="none" cap="none" strike="noStrike">
                <a:solidFill>
                  <a:srgbClr val="FFFF00"/>
                </a:solidFill>
                <a:latin typeface="Galdeano"/>
                <a:ea typeface="Galdeano"/>
                <a:cs typeface="Galdeano"/>
                <a:sym typeface="Galdeano"/>
              </a:rPr>
              <a:t>Vida após a morte: </a:t>
            </a:r>
            <a:br>
              <a:rPr b="0" baseline="0" i="0" lang="pt-BR" sz="2800" u="none" cap="none" strike="noStrike">
                <a:solidFill>
                  <a:srgbClr val="FFFF00"/>
                </a:solidFill>
                <a:latin typeface="Galdeano"/>
                <a:ea typeface="Galdeano"/>
                <a:cs typeface="Galdeano"/>
                <a:sym typeface="Galdeano"/>
              </a:rPr>
            </a:br>
            <a:r>
              <a:rPr b="0" baseline="0" i="0" lang="pt-BR" sz="2800" u="none" cap="none" strike="noStrike">
                <a:solidFill>
                  <a:srgbClr val="FFFF00"/>
                </a:solidFill>
                <a:latin typeface="Galdeano"/>
                <a:ea typeface="Galdeano"/>
                <a:cs typeface="Galdeano"/>
                <a:sym typeface="Galdeano"/>
              </a:rPr>
              <a:t>o caminho ascensional do ser humano.</a:t>
            </a:r>
          </a:p>
        </p:txBody>
      </p:sp>
      <p:sp>
        <p:nvSpPr>
          <p:cNvPr id="145" name="Shape 145"/>
          <p:cNvSpPr txBox="1"/>
          <p:nvPr/>
        </p:nvSpPr>
        <p:spPr>
          <a:xfrm>
            <a:off x="-180528" y="6237312"/>
            <a:ext cx="9144000" cy="62068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FFFF00"/>
              </a:buClr>
              <a:buSzPct val="25000"/>
              <a:buFont typeface="Galdeano"/>
              <a:buNone/>
            </a:pPr>
            <a:r>
              <a:rPr b="0" baseline="0" i="0" lang="pt-BR" sz="3200" u="none" cap="none" strike="noStrike">
                <a:solidFill>
                  <a:srgbClr val="FFFF00"/>
                </a:solidFill>
                <a:latin typeface="Galdeano"/>
                <a:ea typeface="Galdeano"/>
                <a:cs typeface="Galdeano"/>
                <a:sym typeface="Galdeano"/>
              </a:rPr>
              <a:t>Ciclo de Palestras sobre o Livro de Urântia</a:t>
            </a:r>
          </a:p>
        </p:txBody>
      </p:sp>
      <p:pic>
        <p:nvPicPr>
          <p:cNvPr id="146" name="Shape 146"/>
          <p:cNvPicPr preferRelativeResize="0"/>
          <p:nvPr/>
        </p:nvPicPr>
        <p:blipFill rotWithShape="1">
          <a:blip r:embed="rId4">
            <a:alphaModFix/>
          </a:blip>
          <a:srcRect b="0" l="0" r="0" t="0"/>
          <a:stretch/>
        </p:blipFill>
        <p:spPr>
          <a:xfrm>
            <a:off x="8378795" y="6343455"/>
            <a:ext cx="408399" cy="408399"/>
          </a:xfrm>
          <a:prstGeom prst="rect">
            <a:avLst/>
          </a:prstGeom>
          <a:noFill/>
          <a:ln>
            <a:noFill/>
          </a:ln>
        </p:spPr>
      </p:pic>
      <p:pic>
        <p:nvPicPr>
          <p:cNvPr id="147" name="Shape 147"/>
          <p:cNvPicPr preferRelativeResize="0"/>
          <p:nvPr/>
        </p:nvPicPr>
        <p:blipFill rotWithShape="1">
          <a:blip r:embed="rId5">
            <a:alphaModFix/>
          </a:blip>
          <a:srcRect b="0" l="0" r="0" t="0"/>
          <a:stretch/>
        </p:blipFill>
        <p:spPr>
          <a:xfrm>
            <a:off x="4162641" y="5010521"/>
            <a:ext cx="818718" cy="1245112"/>
          </a:xfrm>
          <a:prstGeom prst="rect">
            <a:avLst/>
          </a:prstGeom>
          <a:noFill/>
          <a:ln>
            <a:noFill/>
          </a:ln>
        </p:spPr>
      </p:pic>
      <p:sp>
        <p:nvSpPr>
          <p:cNvPr id="148" name="Shape 148"/>
          <p:cNvSpPr txBox="1"/>
          <p:nvPr/>
        </p:nvSpPr>
        <p:spPr>
          <a:xfrm>
            <a:off x="683568" y="4797151"/>
            <a:ext cx="829073"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A morte...</a:t>
            </a:r>
          </a:p>
        </p:txBody>
      </p:sp>
      <p:sp>
        <p:nvSpPr>
          <p:cNvPr id="149" name="Shape 149"/>
          <p:cNvSpPr txBox="1"/>
          <p:nvPr/>
        </p:nvSpPr>
        <p:spPr>
          <a:xfrm>
            <a:off x="1187624" y="4160112"/>
            <a:ext cx="873957"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é apenas...</a:t>
            </a:r>
          </a:p>
        </p:txBody>
      </p:sp>
      <p:sp>
        <p:nvSpPr>
          <p:cNvPr id="150" name="Shape 150"/>
          <p:cNvSpPr txBox="1"/>
          <p:nvPr/>
        </p:nvSpPr>
        <p:spPr>
          <a:xfrm>
            <a:off x="1748508" y="3717032"/>
            <a:ext cx="1484702"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o começo de uma... </a:t>
            </a:r>
          </a:p>
        </p:txBody>
      </p:sp>
      <p:sp>
        <p:nvSpPr>
          <p:cNvPr id="151" name="Shape 151"/>
          <p:cNvSpPr txBox="1"/>
          <p:nvPr/>
        </p:nvSpPr>
        <p:spPr>
          <a:xfrm>
            <a:off x="2555775" y="3356992"/>
            <a:ext cx="1111202"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interminável...</a:t>
            </a:r>
          </a:p>
        </p:txBody>
      </p:sp>
      <p:sp>
        <p:nvSpPr>
          <p:cNvPr id="152" name="Shape 152"/>
          <p:cNvSpPr txBox="1"/>
          <p:nvPr/>
        </p:nvSpPr>
        <p:spPr>
          <a:xfrm>
            <a:off x="3426876" y="3152000"/>
            <a:ext cx="1026243"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carreira de... </a:t>
            </a:r>
          </a:p>
        </p:txBody>
      </p:sp>
      <p:sp>
        <p:nvSpPr>
          <p:cNvPr id="153" name="Shape 153"/>
          <p:cNvSpPr txBox="1"/>
          <p:nvPr/>
        </p:nvSpPr>
        <p:spPr>
          <a:xfrm>
            <a:off x="4034037" y="2935976"/>
            <a:ext cx="941282"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200" u="none" cap="none" strike="noStrike">
                <a:solidFill>
                  <a:srgbClr val="FF0000"/>
                </a:solidFill>
                <a:latin typeface="Galdeano"/>
                <a:ea typeface="Galdeano"/>
                <a:cs typeface="Galdeano"/>
                <a:sym typeface="Galdeano"/>
              </a:rPr>
              <a:t>aventuras...</a:t>
            </a:r>
          </a:p>
        </p:txBody>
      </p:sp>
      <p:sp>
        <p:nvSpPr>
          <p:cNvPr id="154" name="Shape 154"/>
          <p:cNvSpPr/>
          <p:nvPr/>
        </p:nvSpPr>
        <p:spPr>
          <a:xfrm>
            <a:off x="5076055" y="2730406"/>
            <a:ext cx="607859"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30000" i="0" lang="pt-BR" sz="1600" u="none" cap="none" strike="noStrike">
                <a:solidFill>
                  <a:srgbClr val="FF0000"/>
                </a:solidFill>
                <a:latin typeface="Galdeano"/>
                <a:ea typeface="Galdeano"/>
                <a:cs typeface="Galdeano"/>
                <a:sym typeface="Galdeano"/>
              </a:rPr>
              <a:t>14:5.10</a:t>
            </a:r>
            <a:r>
              <a:rPr b="0" baseline="0" i="0" lang="pt-BR" sz="1600" u="none" cap="none" strike="noStrike">
                <a:solidFill>
                  <a:srgbClr val="FF0000"/>
                </a:solidFill>
                <a:latin typeface="Galdeano"/>
                <a:ea typeface="Galdeano"/>
                <a:cs typeface="Galdeano"/>
                <a:sym typeface="Galdeano"/>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p:nvPr/>
        </p:nvSpPr>
        <p:spPr>
          <a:xfrm>
            <a:off x="755575" y="4457235"/>
            <a:ext cx="7920880" cy="64633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rgbClr val="111111"/>
                </a:solidFill>
                <a:latin typeface="Galdeano"/>
                <a:ea typeface="Galdeano"/>
                <a:cs typeface="Galdeano"/>
                <a:sym typeface="Galdeano"/>
              </a:rPr>
              <a:t>Os Peregrinos Ascendentes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p:nvPr/>
        </p:nvSpPr>
        <p:spPr>
          <a:xfrm>
            <a:off x="733083" y="1916832"/>
            <a:ext cx="7871362" cy="2677656"/>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30000" i="0" lang="pt-BR" sz="2800" u="none" cap="none" strike="noStrike">
                <a:solidFill>
                  <a:schemeClr val="lt1"/>
                </a:solidFill>
                <a:latin typeface="Galdeano"/>
                <a:ea typeface="Galdeano"/>
                <a:cs typeface="Galdeano"/>
                <a:sym typeface="Galdeano"/>
              </a:rPr>
              <a:t>30:4.1</a:t>
            </a:r>
            <a:r>
              <a:rPr b="0" baseline="0" i="0" lang="pt-BR" sz="2800" u="none" cap="none" strike="noStrike">
                <a:solidFill>
                  <a:schemeClr val="lt1"/>
                </a:solidFill>
                <a:latin typeface="Galdeano"/>
                <a:ea typeface="Galdeano"/>
                <a:cs typeface="Galdeano"/>
                <a:sym typeface="Galdeano"/>
              </a:rPr>
              <a:t> Os sobreviventes mortais do tempo e do espaço são denominados </a:t>
            </a:r>
            <a:r>
              <a:rPr b="0" baseline="0" i="0" lang="pt-BR" sz="2800" u="none" cap="none" strike="noStrike">
                <a:solidFill>
                  <a:srgbClr val="FF0000"/>
                </a:solidFill>
                <a:latin typeface="Galdeano"/>
                <a:ea typeface="Galdeano"/>
                <a:cs typeface="Galdeano"/>
                <a:sym typeface="Galdeano"/>
              </a:rPr>
              <a:t>peregrinos ascendentes</a:t>
            </a:r>
            <a:r>
              <a:rPr b="0" baseline="0" i="1" lang="pt-BR" sz="2800" u="none" cap="none" strike="noStrike">
                <a:solidFill>
                  <a:schemeClr val="lt1"/>
                </a:solidFill>
                <a:latin typeface="Galdeano"/>
                <a:ea typeface="Galdeano"/>
                <a:cs typeface="Galdeano"/>
                <a:sym typeface="Galdeano"/>
              </a:rPr>
              <a:t>,</a:t>
            </a:r>
            <a:r>
              <a:rPr b="0" baseline="0" i="0" lang="pt-BR" sz="2800" u="none" cap="none" strike="noStrike">
                <a:solidFill>
                  <a:schemeClr val="lt1"/>
                </a:solidFill>
                <a:latin typeface="Galdeano"/>
                <a:ea typeface="Galdeano"/>
                <a:cs typeface="Galdeano"/>
                <a:sym typeface="Galdeano"/>
              </a:rPr>
              <a:t> quando se tornam acreditados para a ascensão progressiva ao Paraíso.</a:t>
            </a:r>
          </a:p>
        </p:txBody>
      </p:sp>
      <p:sp>
        <p:nvSpPr>
          <p:cNvPr id="279" name="Shape 279"/>
          <p:cNvSpPr txBox="1"/>
          <p:nvPr>
            <p:ph type="title"/>
          </p:nvPr>
        </p:nvSpPr>
        <p:spPr>
          <a:xfrm>
            <a:off x="17935" y="478412"/>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Quem são os peregrinos ascendentes?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76200" y="251937"/>
            <a:ext cx="8960296" cy="5847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200" u="none" cap="none" strike="noStrike">
                <a:solidFill>
                  <a:schemeClr val="lt1"/>
                </a:solidFill>
                <a:latin typeface="Galdeano"/>
                <a:ea typeface="Galdeano"/>
                <a:cs typeface="Galdeano"/>
                <a:sym typeface="Galdeano"/>
              </a:rPr>
              <a:t>A carreira dos Peregrinos Ascendentes</a:t>
            </a:r>
          </a:p>
        </p:txBody>
      </p:sp>
      <p:sp>
        <p:nvSpPr>
          <p:cNvPr id="285" name="Shape 285"/>
          <p:cNvSpPr/>
          <p:nvPr/>
        </p:nvSpPr>
        <p:spPr>
          <a:xfrm>
            <a:off x="225425" y="326469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a:t>
            </a:r>
          </a:p>
        </p:txBody>
      </p:sp>
      <p:sp>
        <p:nvSpPr>
          <p:cNvPr id="286" name="Shape 286"/>
          <p:cNvSpPr/>
          <p:nvPr/>
        </p:nvSpPr>
        <p:spPr>
          <a:xfrm>
            <a:off x="217487" y="1904205"/>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287" name="Shape 287"/>
          <p:cNvSpPr/>
          <p:nvPr/>
        </p:nvSpPr>
        <p:spPr>
          <a:xfrm>
            <a:off x="214312" y="2582067"/>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a:t>
            </a:r>
          </a:p>
        </p:txBody>
      </p:sp>
      <p:sp>
        <p:nvSpPr>
          <p:cNvPr id="288" name="Shape 288"/>
          <p:cNvSpPr/>
          <p:nvPr/>
        </p:nvSpPr>
        <p:spPr>
          <a:xfrm>
            <a:off x="225425" y="395049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289" name="Shape 289"/>
          <p:cNvSpPr/>
          <p:nvPr/>
        </p:nvSpPr>
        <p:spPr>
          <a:xfrm>
            <a:off x="225425" y="463629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290" name="Shape 290"/>
          <p:cNvSpPr/>
          <p:nvPr/>
        </p:nvSpPr>
        <p:spPr>
          <a:xfrm>
            <a:off x="217487" y="5333205"/>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291" name="Shape 291"/>
          <p:cNvSpPr/>
          <p:nvPr/>
        </p:nvSpPr>
        <p:spPr>
          <a:xfrm>
            <a:off x="225425" y="1262854"/>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292" name="Shape 292"/>
          <p:cNvSpPr txBox="1"/>
          <p:nvPr/>
        </p:nvSpPr>
        <p:spPr>
          <a:xfrm>
            <a:off x="4038600" y="4636292"/>
            <a:ext cx="4724400" cy="138499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800" u="none" cap="none" strike="noStrike">
                <a:solidFill>
                  <a:schemeClr val="lt2"/>
                </a:solidFill>
                <a:latin typeface="Galdeano"/>
                <a:ea typeface="Galdeano"/>
                <a:cs typeface="Galdeano"/>
                <a:sym typeface="Galdeano"/>
              </a:rPr>
              <a:t>As 7 etapas da carreira evolucionária dos Peregrinos Ascendentes.</a:t>
            </a:r>
          </a:p>
        </p:txBody>
      </p:sp>
      <p:sp>
        <p:nvSpPr>
          <p:cNvPr id="293" name="Shape 293"/>
          <p:cNvSpPr/>
          <p:nvPr/>
        </p:nvSpPr>
        <p:spPr>
          <a:xfrm>
            <a:off x="383995" y="6305878"/>
            <a:ext cx="8508484" cy="52321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30000" i="0" lang="pt-BR" sz="1400" u="none" cap="none" strike="noStrike">
                <a:solidFill>
                  <a:schemeClr val="lt2"/>
                </a:solidFill>
                <a:latin typeface="Galdeano"/>
                <a:ea typeface="Galdeano"/>
                <a:cs typeface="Galdeano"/>
                <a:sym typeface="Galdeano"/>
              </a:rPr>
              <a:t>32:5.2</a:t>
            </a:r>
            <a:r>
              <a:rPr b="0" baseline="0" i="0" lang="pt-BR" sz="1400" u="none" cap="none" strike="noStrike">
                <a:solidFill>
                  <a:schemeClr val="lt2"/>
                </a:solidFill>
                <a:latin typeface="Galdeano"/>
                <a:ea typeface="Galdeano"/>
                <a:cs typeface="Galdeano"/>
                <a:sym typeface="Galdeano"/>
              </a:rPr>
              <a:t> Os acontecimentos do tempo e as lutas da existência material não são senão um andaime transitório, </a:t>
            </a:r>
            <a:br>
              <a:rPr b="0" baseline="0" i="0" lang="pt-BR" sz="1400" u="none" cap="none" strike="noStrike">
                <a:solidFill>
                  <a:schemeClr val="lt2"/>
                </a:solidFill>
                <a:latin typeface="Galdeano"/>
                <a:ea typeface="Galdeano"/>
                <a:cs typeface="Galdeano"/>
                <a:sym typeface="Galdeano"/>
              </a:rPr>
            </a:br>
            <a:r>
              <a:rPr b="0" baseline="0" i="0" lang="pt-BR" sz="1400" u="none" cap="none" strike="noStrike">
                <a:solidFill>
                  <a:schemeClr val="lt2"/>
                </a:solidFill>
                <a:latin typeface="Galdeano"/>
                <a:ea typeface="Galdeano"/>
                <a:cs typeface="Galdeano"/>
                <a:sym typeface="Galdeano"/>
              </a:rPr>
              <a:t>a fazer uma ponte para o outro lado, para a terra prometida da realidade espiritual e da existência superna. </a:t>
            </a:r>
          </a:p>
        </p:txBody>
      </p:sp>
      <p:cxnSp>
        <p:nvCxnSpPr>
          <p:cNvPr id="294" name="Shape 294"/>
          <p:cNvCxnSpPr/>
          <p:nvPr/>
        </p:nvCxnSpPr>
        <p:spPr>
          <a:xfrm>
            <a:off x="0" y="6305878"/>
            <a:ext cx="9144000" cy="0"/>
          </a:xfrm>
          <a:prstGeom prst="straightConnector1">
            <a:avLst/>
          </a:prstGeom>
          <a:solidFill>
            <a:schemeClr val="dk2"/>
          </a:solidFill>
          <a:ln cap="flat" cmpd="sng" w="12700">
            <a:solidFill>
              <a:schemeClr val="lt1"/>
            </a:solidFill>
            <a:prstDash val="solid"/>
            <a:round/>
            <a:headEnd len="med" w="med" type="none"/>
            <a:tailEnd len="med" w="med" type="none"/>
          </a:ln>
        </p:spPr>
      </p:cxnSp>
      <p:pic>
        <p:nvPicPr>
          <p:cNvPr id="295" name="Shape 295"/>
          <p:cNvPicPr preferRelativeResize="0"/>
          <p:nvPr/>
        </p:nvPicPr>
        <p:blipFill rotWithShape="1">
          <a:blip r:embed="rId3">
            <a:alphaModFix/>
          </a:blip>
          <a:srcRect b="0" l="0" r="0" t="0"/>
          <a:stretch/>
        </p:blipFill>
        <p:spPr>
          <a:xfrm>
            <a:off x="4246917" y="1262854"/>
            <a:ext cx="4211685" cy="3154698"/>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1549400" y="-674687"/>
            <a:ext cx="1327149" cy="1682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500" u="none" cap="none" strike="noStrike">
                <a:solidFill>
                  <a:schemeClr val="lt2"/>
                </a:solidFill>
                <a:latin typeface="Arial Black"/>
                <a:ea typeface="Arial Black"/>
                <a:cs typeface="Arial Black"/>
                <a:sym typeface="Arial Black"/>
              </a:rPr>
              <a:t>Mortais Planetários</a:t>
            </a:r>
          </a:p>
        </p:txBody>
      </p:sp>
      <p:sp>
        <p:nvSpPr>
          <p:cNvPr id="301" name="Shape 301"/>
          <p:cNvSpPr/>
          <p:nvPr/>
        </p:nvSpPr>
        <p:spPr>
          <a:xfrm>
            <a:off x="35495" y="44623"/>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cxnSp>
        <p:nvCxnSpPr>
          <p:cNvPr id="302" name="Shape 302"/>
          <p:cNvCxnSpPr/>
          <p:nvPr/>
        </p:nvCxnSpPr>
        <p:spPr>
          <a:xfrm>
            <a:off x="4643437" y="980205"/>
            <a:ext cx="0" cy="5545138"/>
          </a:xfrm>
          <a:prstGeom prst="straightConnector1">
            <a:avLst/>
          </a:prstGeom>
          <a:noFill/>
          <a:ln cap="flat" cmpd="sng" w="12700">
            <a:solidFill>
              <a:schemeClr val="lt1"/>
            </a:solidFill>
            <a:prstDash val="solid"/>
            <a:round/>
            <a:headEnd len="med" w="med" type="none"/>
            <a:tailEnd len="med" w="med" type="none"/>
          </a:ln>
        </p:spPr>
      </p:cxnSp>
      <p:sp>
        <p:nvSpPr>
          <p:cNvPr id="303" name="Shape 303"/>
          <p:cNvSpPr txBox="1"/>
          <p:nvPr/>
        </p:nvSpPr>
        <p:spPr>
          <a:xfrm>
            <a:off x="4792187" y="1046920"/>
            <a:ext cx="4140199" cy="5478422"/>
          </a:xfrm>
          <a:prstGeom prst="rect">
            <a:avLst/>
          </a:prstGeom>
          <a:noFill/>
          <a:ln>
            <a:noFill/>
          </a:ln>
        </p:spPr>
        <p:txBody>
          <a:bodyPr anchorCtr="0" anchor="t" bIns="45700" lIns="91425" rIns="91425" tIns="45700">
            <a:noAutofit/>
          </a:bodyPr>
          <a:lstStyle/>
          <a:p>
            <a:pPr indent="-273050" lvl="0" marL="273050" marR="0" rtl="0" algn="l">
              <a:lnSpc>
                <a:spcPct val="155555"/>
              </a:lnSpc>
              <a:spcBef>
                <a:spcPts val="0"/>
              </a:spcBef>
              <a:spcAft>
                <a:spcPts val="0"/>
              </a:spcAft>
              <a:buClr>
                <a:schemeClr val="lt1"/>
              </a:buClr>
              <a:buSzPct val="100000"/>
              <a:buFont typeface="Galdeano"/>
              <a:buChar char="•"/>
            </a:pPr>
            <a:r>
              <a:rPr b="0" baseline="0" i="0" lang="pt-BR" sz="1800" u="none" cap="none" strike="noStrike">
                <a:solidFill>
                  <a:schemeClr val="lt1"/>
                </a:solidFill>
                <a:latin typeface="Galdeano"/>
                <a:ea typeface="Galdeano"/>
                <a:cs typeface="Galdeano"/>
                <a:sym typeface="Galdeano"/>
              </a:rPr>
              <a:t>São os </a:t>
            </a:r>
            <a:r>
              <a:rPr b="0" baseline="0" i="1" lang="pt-BR" sz="1800" u="none" cap="none" strike="noStrike">
                <a:solidFill>
                  <a:srgbClr val="FF0000"/>
                </a:solidFill>
                <a:latin typeface="Galdeano"/>
                <a:ea typeface="Galdeano"/>
                <a:cs typeface="Galdeano"/>
                <a:sym typeface="Galdeano"/>
              </a:rPr>
              <a:t>seres de origem animal com potencial ascendente</a:t>
            </a:r>
            <a:r>
              <a:rPr b="0" baseline="0" i="0" lang="pt-BR" sz="1800" u="none" cap="none" strike="noStrike">
                <a:solidFill>
                  <a:schemeClr val="lt1"/>
                </a:solidFill>
                <a:latin typeface="Galdeano"/>
                <a:ea typeface="Galdeano"/>
                <a:cs typeface="Galdeano"/>
                <a:sym typeface="Galdeano"/>
              </a:rPr>
              <a:t>; isto é, aqueles que possuem potencial de sobrevivência. </a:t>
            </a:r>
          </a:p>
          <a:p>
            <a:pPr indent="-158750" lvl="0" marL="273050" marR="0" rtl="0" algn="l">
              <a:lnSpc>
                <a:spcPct val="155555"/>
              </a:lnSpc>
              <a:spcBef>
                <a:spcPts val="0"/>
              </a:spcBef>
              <a:spcAft>
                <a:spcPts val="0"/>
              </a:spcAft>
              <a:buClr>
                <a:schemeClr val="lt1"/>
              </a:buClr>
              <a:buFont typeface="Verdana"/>
              <a:buNone/>
            </a:pPr>
            <a:r>
              <a:t/>
            </a:r>
            <a:endParaRPr b="0" baseline="0" i="0" sz="1800" u="none" cap="none" strike="noStrike">
              <a:solidFill>
                <a:schemeClr val="lt1"/>
              </a:solidFill>
              <a:latin typeface="Galdeano"/>
              <a:ea typeface="Galdeano"/>
              <a:cs typeface="Galdeano"/>
              <a:sym typeface="Galdeano"/>
            </a:endParaRPr>
          </a:p>
          <a:p>
            <a:pPr indent="-273050" lvl="0" marL="273050" marR="0" rtl="0" algn="l">
              <a:lnSpc>
                <a:spcPct val="155555"/>
              </a:lnSpc>
              <a:spcBef>
                <a:spcPts val="0"/>
              </a:spcBef>
              <a:spcAft>
                <a:spcPts val="0"/>
              </a:spcAft>
              <a:buClr>
                <a:schemeClr val="lt1"/>
              </a:buClr>
              <a:buSzPct val="100000"/>
              <a:buFont typeface="Galdeano"/>
              <a:buChar char="•"/>
            </a:pPr>
            <a:r>
              <a:rPr b="0" baseline="0" i="0" lang="pt-BR" sz="1800" u="none" cap="none" strike="noStrike">
                <a:solidFill>
                  <a:schemeClr val="lt1"/>
                </a:solidFill>
                <a:latin typeface="Galdeano"/>
                <a:ea typeface="Galdeano"/>
                <a:cs typeface="Galdeano"/>
                <a:sym typeface="Galdeano"/>
              </a:rPr>
              <a:t>As raças humanas de todos os mundos recebem a </a:t>
            </a:r>
            <a:r>
              <a:rPr b="0" baseline="0" i="0" lang="pt-BR" sz="1800" u="none" cap="none" strike="noStrike">
                <a:solidFill>
                  <a:srgbClr val="FF0000"/>
                </a:solidFill>
                <a:latin typeface="Galdeano"/>
                <a:ea typeface="Galdeano"/>
                <a:cs typeface="Galdeano"/>
                <a:sym typeface="Galdeano"/>
              </a:rPr>
              <a:t>mesma ministração de Deus </a:t>
            </a:r>
            <a:r>
              <a:rPr b="0" baseline="0" i="0" lang="pt-BR" sz="1800" u="none" cap="none" strike="noStrike">
                <a:solidFill>
                  <a:schemeClr val="lt1"/>
                </a:solidFill>
                <a:latin typeface="Galdeano"/>
                <a:ea typeface="Galdeano"/>
                <a:cs typeface="Galdeano"/>
                <a:sym typeface="Galdeano"/>
              </a:rPr>
              <a:t>e seus coligados, e gozam da </a:t>
            </a:r>
            <a:r>
              <a:rPr b="0" baseline="0" i="0" lang="pt-BR" sz="1800" u="none" cap="none" strike="noStrike">
                <a:solidFill>
                  <a:srgbClr val="FF0000"/>
                </a:solidFill>
                <a:latin typeface="Galdeano"/>
                <a:ea typeface="Galdeano"/>
                <a:cs typeface="Galdeano"/>
                <a:sym typeface="Galdeano"/>
              </a:rPr>
              <a:t>presença do espírito em suas mentes</a:t>
            </a:r>
            <a:r>
              <a:rPr b="0" baseline="0" i="0" lang="pt-BR" sz="1800" u="none" cap="none" strike="noStrike">
                <a:solidFill>
                  <a:schemeClr val="lt1"/>
                </a:solidFill>
                <a:latin typeface="Galdeano"/>
                <a:ea typeface="Galdeano"/>
                <a:cs typeface="Galdeano"/>
                <a:sym typeface="Galdeano"/>
              </a:rPr>
              <a:t>, os Ajustadores do Pensamento. </a:t>
            </a:r>
          </a:p>
          <a:p>
            <a:pPr indent="-158750" lvl="0" marL="273050" marR="0" rtl="0" algn="l">
              <a:lnSpc>
                <a:spcPct val="155555"/>
              </a:lnSpc>
              <a:spcBef>
                <a:spcPts val="0"/>
              </a:spcBef>
              <a:spcAft>
                <a:spcPts val="0"/>
              </a:spcAft>
              <a:buClr>
                <a:schemeClr val="lt1"/>
              </a:buClr>
              <a:buFont typeface="Verdana"/>
              <a:buNone/>
            </a:pPr>
            <a:r>
              <a:t/>
            </a:r>
            <a:endParaRPr b="0" baseline="0" i="0" sz="1800" u="none" cap="none" strike="noStrike">
              <a:solidFill>
                <a:schemeClr val="lt1"/>
              </a:solidFill>
              <a:latin typeface="Galdeano"/>
              <a:ea typeface="Galdeano"/>
              <a:cs typeface="Galdeano"/>
              <a:sym typeface="Galdeano"/>
            </a:endParaRPr>
          </a:p>
          <a:p>
            <a:pPr indent="-273050" lvl="0" marL="273050" marR="0" rtl="0" algn="l">
              <a:lnSpc>
                <a:spcPct val="155555"/>
              </a:lnSpc>
              <a:spcBef>
                <a:spcPts val="0"/>
              </a:spcBef>
              <a:spcAft>
                <a:spcPts val="0"/>
              </a:spcAft>
              <a:buClr>
                <a:schemeClr val="lt1"/>
              </a:buClr>
              <a:buSzPct val="100000"/>
              <a:buFont typeface="Galdeano"/>
              <a:buChar char="•"/>
            </a:pPr>
            <a:r>
              <a:rPr b="0" baseline="0" i="0" lang="pt-BR" sz="1800" u="none" cap="none" strike="noStrike">
                <a:solidFill>
                  <a:schemeClr val="lt1"/>
                </a:solidFill>
                <a:latin typeface="Galdeano"/>
                <a:ea typeface="Galdeano"/>
                <a:cs typeface="Galdeano"/>
                <a:sym typeface="Galdeano"/>
              </a:rPr>
              <a:t>Essa etapa da existência, para nós, é  </a:t>
            </a:r>
            <a:r>
              <a:rPr b="0" baseline="0" i="0" lang="pt-BR" sz="1800" u="none" cap="none" strike="noStrike">
                <a:solidFill>
                  <a:srgbClr val="FF0000"/>
                </a:solidFill>
                <a:latin typeface="Galdeano"/>
                <a:ea typeface="Galdeano"/>
                <a:cs typeface="Galdeano"/>
                <a:sym typeface="Galdeano"/>
              </a:rPr>
              <a:t>a vida como a conhecemos</a:t>
            </a:r>
            <a:r>
              <a:rPr b="0" baseline="0" i="0" lang="pt-BR" sz="1800" u="none" cap="none" strike="noStrike">
                <a:solidFill>
                  <a:schemeClr val="lt1"/>
                </a:solidFill>
                <a:latin typeface="Galdeano"/>
                <a:ea typeface="Galdeano"/>
                <a:cs typeface="Galdeano"/>
                <a:sym typeface="Galdeano"/>
              </a:rPr>
              <a:t>, a vida no planeta de origem. </a:t>
            </a:r>
          </a:p>
        </p:txBody>
      </p:sp>
      <p:sp>
        <p:nvSpPr>
          <p:cNvPr id="304" name="Shape 304"/>
          <p:cNvSpPr/>
          <p:nvPr/>
        </p:nvSpPr>
        <p:spPr>
          <a:xfrm>
            <a:off x="225425" y="3534494"/>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305" name="Shape 305"/>
          <p:cNvSpPr/>
          <p:nvPr/>
        </p:nvSpPr>
        <p:spPr>
          <a:xfrm>
            <a:off x="217487" y="2174006"/>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306" name="Shape 306"/>
          <p:cNvSpPr/>
          <p:nvPr/>
        </p:nvSpPr>
        <p:spPr>
          <a:xfrm>
            <a:off x="214312" y="285186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307" name="Shape 307"/>
          <p:cNvSpPr/>
          <p:nvPr/>
        </p:nvSpPr>
        <p:spPr>
          <a:xfrm>
            <a:off x="225425" y="4220294"/>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308" name="Shape 308"/>
          <p:cNvSpPr/>
          <p:nvPr/>
        </p:nvSpPr>
        <p:spPr>
          <a:xfrm>
            <a:off x="225425" y="4906094"/>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309" name="Shape 309"/>
          <p:cNvSpPr/>
          <p:nvPr/>
        </p:nvSpPr>
        <p:spPr>
          <a:xfrm>
            <a:off x="217487" y="5603005"/>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310" name="Shape 310"/>
          <p:cNvSpPr/>
          <p:nvPr/>
        </p:nvSpPr>
        <p:spPr>
          <a:xfrm>
            <a:off x="225425" y="1532655"/>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rgbClr val="FFC000"/>
                </a:solidFill>
                <a:latin typeface="Galdeano"/>
                <a:ea typeface="Galdeano"/>
                <a:cs typeface="Galdeano"/>
                <a:sym typeface="Galdeano"/>
              </a:rPr>
              <a:t>1. Mortais Planetários</a:t>
            </a:r>
          </a:p>
        </p:txBody>
      </p:sp>
      <p:sp>
        <p:nvSpPr>
          <p:cNvPr id="311" name="Shape 311"/>
          <p:cNvSpPr/>
          <p:nvPr/>
        </p:nvSpPr>
        <p:spPr>
          <a:xfrm>
            <a:off x="3995935" y="1436388"/>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pic>
        <p:nvPicPr>
          <p:cNvPr id="312" name="Shape 312"/>
          <p:cNvPicPr preferRelativeResize="0"/>
          <p:nvPr/>
        </p:nvPicPr>
        <p:blipFill rotWithShape="1">
          <a:blip r:embed="rId3">
            <a:alphaModFix/>
          </a:blip>
          <a:srcRect b="0" l="0" r="0" t="0"/>
          <a:stretch/>
        </p:blipFill>
        <p:spPr>
          <a:xfrm>
            <a:off x="8244409" y="0"/>
            <a:ext cx="899591" cy="902382"/>
          </a:xfrm>
          <a:prstGeom prst="rect">
            <a:avLst/>
          </a:prstGeom>
          <a:noFill/>
          <a:ln>
            <a:noFill/>
          </a:ln>
        </p:spPr>
      </p:pic>
      <p:sp>
        <p:nvSpPr>
          <p:cNvPr id="313" name="Shape 313"/>
          <p:cNvSpPr txBox="1"/>
          <p:nvPr/>
        </p:nvSpPr>
        <p:spPr>
          <a:xfrm>
            <a:off x="4848058" y="683404"/>
            <a:ext cx="122180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Quem são: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1549400" y="-674687"/>
            <a:ext cx="1327149" cy="1682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500" u="none" cap="none" strike="noStrike">
                <a:solidFill>
                  <a:schemeClr val="lt2"/>
                </a:solidFill>
                <a:latin typeface="Arial Black"/>
                <a:ea typeface="Arial Black"/>
                <a:cs typeface="Arial Black"/>
                <a:sym typeface="Arial Black"/>
              </a:rPr>
              <a:t>Mortais Planetários</a:t>
            </a:r>
          </a:p>
        </p:txBody>
      </p:sp>
      <p:sp>
        <p:nvSpPr>
          <p:cNvPr id="320" name="Shape 320"/>
          <p:cNvSpPr/>
          <p:nvPr/>
        </p:nvSpPr>
        <p:spPr>
          <a:xfrm>
            <a:off x="35495" y="44623"/>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cxnSp>
        <p:nvCxnSpPr>
          <p:cNvPr id="321" name="Shape 321"/>
          <p:cNvCxnSpPr/>
          <p:nvPr/>
        </p:nvCxnSpPr>
        <p:spPr>
          <a:xfrm>
            <a:off x="4643437" y="972734"/>
            <a:ext cx="0" cy="5545138"/>
          </a:xfrm>
          <a:prstGeom prst="straightConnector1">
            <a:avLst/>
          </a:prstGeom>
          <a:noFill/>
          <a:ln cap="flat" cmpd="sng" w="12700">
            <a:solidFill>
              <a:schemeClr val="lt1"/>
            </a:solidFill>
            <a:prstDash val="solid"/>
            <a:round/>
            <a:headEnd len="med" w="med" type="none"/>
            <a:tailEnd len="med" w="med" type="none"/>
          </a:ln>
        </p:spPr>
      </p:cxnSp>
      <p:sp>
        <p:nvSpPr>
          <p:cNvPr id="322" name="Shape 322"/>
          <p:cNvSpPr txBox="1"/>
          <p:nvPr/>
        </p:nvSpPr>
        <p:spPr>
          <a:xfrm>
            <a:off x="4792187" y="1105717"/>
            <a:ext cx="4140199" cy="5347618"/>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Nascimento físico </a:t>
            </a:r>
          </a:p>
          <a:p>
            <a:pPr indent="-457200" lvl="0" marL="457200" marR="0" rtl="0" algn="l">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Constituição do corpo</a:t>
            </a:r>
          </a:p>
          <a:p>
            <a:pPr indent="-457200" lvl="0" marL="457200" marR="0" rtl="0" algn="l">
              <a:spcBef>
                <a:spcPts val="250"/>
              </a:spcBef>
              <a:spcAft>
                <a:spcPts val="0"/>
              </a:spcAft>
              <a:buNone/>
            </a:pPr>
            <a:r>
              <a:t/>
            </a:r>
            <a:endParaRPr b="0" baseline="0" i="0" sz="500" u="none" cap="none" strike="noStrike">
              <a:solidFill>
                <a:schemeClr val="lt1"/>
              </a:solidFill>
              <a:latin typeface="Galdeano"/>
              <a:ea typeface="Galdeano"/>
              <a:cs typeface="Galdeano"/>
              <a:sym typeface="Galdeano"/>
            </a:endParaRP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Corpo físico</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Mente</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Espírito</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Alma </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Personalidade</a:t>
            </a:r>
          </a:p>
          <a:p>
            <a:pPr indent="-457200" lvl="1" marL="914400" marR="0" rtl="0" algn="l">
              <a:lnSpc>
                <a:spcPct val="75000"/>
              </a:lnSpc>
              <a:spcBef>
                <a:spcPts val="90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457200" lvl="0" marL="457200" marR="0" rtl="0" algn="l">
              <a:lnSpc>
                <a:spcPct val="75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Vida</a:t>
            </a:r>
          </a:p>
          <a:p>
            <a:pPr indent="-457200" lvl="0" marL="457200" marR="0" rtl="0" algn="l">
              <a:lnSpc>
                <a:spcPct val="75000"/>
              </a:lnSpc>
              <a:spcBef>
                <a:spcPts val="250"/>
              </a:spcBef>
              <a:spcAft>
                <a:spcPts val="0"/>
              </a:spcAft>
              <a:buNone/>
            </a:pPr>
            <a:r>
              <a:t/>
            </a:r>
            <a:endParaRPr b="1" baseline="0" i="0" sz="500" u="none" cap="none" strike="noStrike">
              <a:solidFill>
                <a:schemeClr val="lt1"/>
              </a:solidFill>
              <a:latin typeface="Galdeano"/>
              <a:ea typeface="Galdeano"/>
              <a:cs typeface="Galdeano"/>
              <a:sym typeface="Galdeano"/>
            </a:endParaRP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A chegada do Monitor</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O nascimento da alma </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Os 7 círculos cósmicos </a:t>
            </a:r>
          </a:p>
          <a:p>
            <a:pPr indent="-457200" lvl="0" marL="457200" marR="0" rtl="0" algn="l">
              <a:lnSpc>
                <a:spcPct val="75000"/>
              </a:lnSpc>
              <a:spcBef>
                <a:spcPts val="90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457200" lvl="0" marL="457200" marR="0" rtl="0" algn="l">
              <a:lnSpc>
                <a:spcPct val="75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Morte</a:t>
            </a:r>
          </a:p>
          <a:p>
            <a:pPr indent="-457200" lvl="0" marL="457200" marR="0" rtl="0" algn="l">
              <a:lnSpc>
                <a:spcPct val="75000"/>
              </a:lnSpc>
              <a:spcBef>
                <a:spcPts val="250"/>
              </a:spcBef>
              <a:spcAft>
                <a:spcPts val="0"/>
              </a:spcAft>
              <a:buNone/>
            </a:pPr>
            <a:r>
              <a:t/>
            </a:r>
            <a:endParaRPr b="1" baseline="0" i="0" sz="500" u="none" cap="none" strike="noStrike">
              <a:solidFill>
                <a:schemeClr val="lt1"/>
              </a:solidFill>
              <a:latin typeface="Galdeano"/>
              <a:ea typeface="Galdeano"/>
              <a:cs typeface="Galdeano"/>
              <a:sym typeface="Galdeano"/>
            </a:endParaRP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Morte física (corpo)</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Morte intelectual (mente)</a:t>
            </a:r>
          </a:p>
          <a:p>
            <a:pPr indent="-347663" lvl="1" marL="804863" marR="0" rtl="0" algn="l">
              <a:lnSpc>
                <a:spcPct val="75000"/>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Morte espiritual (alma)</a:t>
            </a:r>
          </a:p>
        </p:txBody>
      </p:sp>
      <p:sp>
        <p:nvSpPr>
          <p:cNvPr id="323" name="Shape 323"/>
          <p:cNvSpPr/>
          <p:nvPr/>
        </p:nvSpPr>
        <p:spPr>
          <a:xfrm>
            <a:off x="225425" y="3527023"/>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324" name="Shape 324"/>
          <p:cNvSpPr/>
          <p:nvPr/>
        </p:nvSpPr>
        <p:spPr>
          <a:xfrm>
            <a:off x="217487" y="2166534"/>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325" name="Shape 325"/>
          <p:cNvSpPr/>
          <p:nvPr/>
        </p:nvSpPr>
        <p:spPr>
          <a:xfrm>
            <a:off x="214312" y="284439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326" name="Shape 326"/>
          <p:cNvSpPr/>
          <p:nvPr/>
        </p:nvSpPr>
        <p:spPr>
          <a:xfrm>
            <a:off x="225425" y="4212823"/>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327" name="Shape 327"/>
          <p:cNvSpPr/>
          <p:nvPr/>
        </p:nvSpPr>
        <p:spPr>
          <a:xfrm>
            <a:off x="225425" y="4898623"/>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328" name="Shape 328"/>
          <p:cNvSpPr/>
          <p:nvPr/>
        </p:nvSpPr>
        <p:spPr>
          <a:xfrm>
            <a:off x="217487" y="5595535"/>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329" name="Shape 329"/>
          <p:cNvSpPr/>
          <p:nvPr/>
        </p:nvSpPr>
        <p:spPr>
          <a:xfrm>
            <a:off x="225425" y="1525184"/>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rgbClr val="FFC000"/>
                </a:solidFill>
                <a:latin typeface="Galdeano"/>
                <a:ea typeface="Galdeano"/>
                <a:cs typeface="Galdeano"/>
                <a:sym typeface="Galdeano"/>
              </a:rPr>
              <a:t>1. Mortais Planetários</a:t>
            </a:r>
          </a:p>
        </p:txBody>
      </p:sp>
      <p:sp>
        <p:nvSpPr>
          <p:cNvPr id="330" name="Shape 330"/>
          <p:cNvSpPr/>
          <p:nvPr/>
        </p:nvSpPr>
        <p:spPr>
          <a:xfrm>
            <a:off x="3995935" y="1428917"/>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331" name="Shape 331"/>
          <p:cNvSpPr txBox="1"/>
          <p:nvPr/>
        </p:nvSpPr>
        <p:spPr>
          <a:xfrm>
            <a:off x="4788023" y="620687"/>
            <a:ext cx="2311851"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Fases da existência: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179511" y="260647"/>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vida</a:t>
            </a:r>
          </a:p>
        </p:txBody>
      </p:sp>
      <p:sp>
        <p:nvSpPr>
          <p:cNvPr id="338" name="Shape 338"/>
          <p:cNvSpPr txBox="1"/>
          <p:nvPr>
            <p:ph idx="1" type="body"/>
          </p:nvPr>
        </p:nvSpPr>
        <p:spPr>
          <a:xfrm>
            <a:off x="616024" y="1447800"/>
            <a:ext cx="7772400" cy="4717503"/>
          </a:xfrm>
          <a:prstGeom prst="rect">
            <a:avLst/>
          </a:prstGeom>
          <a:noFill/>
          <a:ln>
            <a:noFill/>
          </a:ln>
        </p:spPr>
        <p:txBody>
          <a:bodyPr anchorCtr="0" anchor="t" bIns="45700" lIns="91425" rIns="91425" tIns="45700">
            <a:noAutofit/>
          </a:bodyPr>
          <a:lstStyle/>
          <a:p>
            <a:pPr indent="-342900" lvl="0" marL="342900" marR="0" rtl="0" algn="l">
              <a:lnSpc>
                <a:spcPct val="150000"/>
              </a:lnSpc>
              <a:spcBef>
                <a:spcPts val="0"/>
              </a:spcBef>
              <a:spcAft>
                <a:spcPts val="0"/>
              </a:spcAft>
              <a:buClr>
                <a:srgbClr val="FF0000"/>
              </a:buClr>
              <a:buSzPct val="85000"/>
              <a:buFont typeface="Galdeano"/>
              <a:buChar char="•"/>
            </a:pPr>
            <a:r>
              <a:rPr b="0" baseline="0" i="0" lang="pt-BR" sz="2400" u="none" cap="none" strike="noStrike">
                <a:solidFill>
                  <a:srgbClr val="FF0000"/>
                </a:solidFill>
                <a:latin typeface="Galdeano"/>
                <a:ea typeface="Galdeano"/>
                <a:cs typeface="Galdeano"/>
                <a:sym typeface="Galdeano"/>
              </a:rPr>
              <a:t>Chegada do Ajustador  </a:t>
            </a:r>
            <a:r>
              <a:rPr b="0" baseline="0" i="0" lang="pt-BR" sz="2400" u="none" cap="none" strike="noStrike">
                <a:solidFill>
                  <a:schemeClr val="lt1"/>
                </a:solidFill>
                <a:latin typeface="Galdeano"/>
                <a:ea typeface="Galdeano"/>
                <a:cs typeface="Galdeano"/>
                <a:sym typeface="Galdeano"/>
              </a:rPr>
              <a:t>- 2140 dias</a:t>
            </a:r>
          </a:p>
          <a:p>
            <a:pPr indent="-342900" lvl="0" marL="342900" marR="0" rtl="0" algn="l">
              <a:lnSpc>
                <a:spcPct val="150000"/>
              </a:lnSpc>
              <a:spcBef>
                <a:spcPts val="480"/>
              </a:spcBef>
              <a:spcAft>
                <a:spcPts val="0"/>
              </a:spcAft>
              <a:buClr>
                <a:srgbClr val="FF0000"/>
              </a:buClr>
              <a:buSzPct val="85000"/>
              <a:buFont typeface="Galdeano"/>
              <a:buChar char="•"/>
            </a:pPr>
            <a:r>
              <a:rPr b="0" baseline="0" i="0" lang="pt-BR" sz="2400" u="none" cap="none" strike="noStrike">
                <a:solidFill>
                  <a:srgbClr val="FF0000"/>
                </a:solidFill>
                <a:latin typeface="Galdeano"/>
                <a:ea typeface="Galdeano"/>
                <a:cs typeface="Galdeano"/>
                <a:sym typeface="Galdeano"/>
              </a:rPr>
              <a:t>O nascimento da alma </a:t>
            </a:r>
            <a:r>
              <a:rPr b="0" baseline="0" i="0" lang="pt-BR" sz="2400" u="none" cap="none" strike="noStrike">
                <a:solidFill>
                  <a:schemeClr val="lt1"/>
                </a:solidFill>
                <a:latin typeface="Galdeano"/>
                <a:ea typeface="Galdeano"/>
                <a:cs typeface="Galdeano"/>
                <a:sym typeface="Galdeano"/>
              </a:rPr>
              <a:t>– processo que ocorre durante todo o período de vida com base nas decisões do indivíduo.</a:t>
            </a:r>
          </a:p>
          <a:p>
            <a:pPr indent="-342900" lvl="0" marL="342900" marR="0" rtl="0" algn="l">
              <a:lnSpc>
                <a:spcPct val="150000"/>
              </a:lnSpc>
              <a:spcBef>
                <a:spcPts val="480"/>
              </a:spcBef>
              <a:spcAft>
                <a:spcPts val="0"/>
              </a:spcAft>
              <a:buClr>
                <a:srgbClr val="FF0000"/>
              </a:buClr>
              <a:buSzPct val="85000"/>
              <a:buFont typeface="Galdeano"/>
              <a:buChar char="•"/>
            </a:pPr>
            <a:r>
              <a:rPr b="0" baseline="0" i="0" lang="pt-BR" sz="2400" u="none" cap="none" strike="noStrike">
                <a:solidFill>
                  <a:srgbClr val="FF0000"/>
                </a:solidFill>
                <a:latin typeface="Galdeano"/>
                <a:ea typeface="Galdeano"/>
                <a:cs typeface="Galdeano"/>
                <a:sym typeface="Galdeano"/>
              </a:rPr>
              <a:t>Os 7 círculos psíquicos </a:t>
            </a:r>
            <a:r>
              <a:rPr b="0" baseline="0" i="0" lang="pt-BR" sz="2400" u="none" cap="none" strike="noStrike">
                <a:solidFill>
                  <a:schemeClr val="lt1"/>
                </a:solidFill>
                <a:latin typeface="Galdeano"/>
                <a:ea typeface="Galdeano"/>
                <a:cs typeface="Galdeano"/>
                <a:sym typeface="Galdeano"/>
              </a:rPr>
              <a:t>– determinam o nível de evolução do indivíduo e o que acontecerá com ele logo após a morte.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251519" y="262388"/>
            <a:ext cx="865187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Morte</a:t>
            </a:r>
          </a:p>
        </p:txBody>
      </p:sp>
      <p:sp>
        <p:nvSpPr>
          <p:cNvPr id="344" name="Shape 344"/>
          <p:cNvSpPr txBox="1"/>
          <p:nvPr>
            <p:ph idx="1" type="body"/>
          </p:nvPr>
        </p:nvSpPr>
        <p:spPr>
          <a:xfrm>
            <a:off x="683568" y="1124744"/>
            <a:ext cx="7848871" cy="4968551"/>
          </a:xfrm>
          <a:prstGeom prst="rect">
            <a:avLst/>
          </a:prstGeom>
          <a:noFill/>
          <a:ln>
            <a:noFill/>
          </a:ln>
        </p:spPr>
        <p:txBody>
          <a:bodyPr anchorCtr="0" anchor="t" bIns="45700" lIns="91425" rIns="91425" tIns="45700">
            <a:noAutofit/>
          </a:bodyPr>
          <a:lstStyle/>
          <a:p>
            <a:pPr indent="0" lvl="0" marL="0" marR="0" rtl="0" algn="l">
              <a:lnSpc>
                <a:spcPct val="145000"/>
              </a:lnSpc>
              <a:spcBef>
                <a:spcPts val="0"/>
              </a:spcBef>
              <a:spcAft>
                <a:spcPts val="0"/>
              </a:spcAft>
              <a:buClr>
                <a:srgbClr val="FFC000"/>
              </a:buClr>
              <a:buSzPct val="25000"/>
              <a:buFont typeface="Galdeano"/>
              <a:buNone/>
            </a:pPr>
            <a:r>
              <a:rPr b="0" baseline="0" i="0" lang="pt-BR" sz="2000" u="none" cap="none" strike="noStrike">
                <a:solidFill>
                  <a:srgbClr val="FFC000"/>
                </a:solidFill>
                <a:latin typeface="Galdeano"/>
                <a:ea typeface="Galdeano"/>
                <a:cs typeface="Galdeano"/>
                <a:sym typeface="Galdeano"/>
              </a:rPr>
              <a:t>A morte física (do corpo e da mente)</a:t>
            </a:r>
          </a:p>
          <a:p>
            <a:pPr indent="-342900" lvl="1" marL="342900" marR="0" rtl="0" algn="l">
              <a:lnSpc>
                <a:spcPct val="145000"/>
              </a:lnSpc>
              <a:spcBef>
                <a:spcPts val="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Uma personalidade mortal é considerada como tendo encontrado a morte quando os </a:t>
            </a:r>
            <a:r>
              <a:rPr b="0" baseline="0" i="0" lang="pt-BR" sz="2000" u="none" cap="none" strike="noStrike">
                <a:solidFill>
                  <a:srgbClr val="FF0000"/>
                </a:solidFill>
                <a:latin typeface="Galdeano"/>
                <a:ea typeface="Galdeano"/>
                <a:cs typeface="Galdeano"/>
                <a:sym typeface="Galdeano"/>
              </a:rPr>
              <a:t>circuitos mentais essenciais da vontade-ação humana tiverem sido destruídos</a:t>
            </a:r>
            <a:r>
              <a:rPr b="0" baseline="0" i="0" lang="pt-BR" sz="2000" u="none" cap="none" strike="noStrike">
                <a:solidFill>
                  <a:schemeClr val="lt1"/>
                </a:solidFill>
                <a:latin typeface="Galdeano"/>
                <a:ea typeface="Galdeano"/>
                <a:cs typeface="Galdeano"/>
                <a:sym typeface="Galdeano"/>
              </a:rPr>
              <a:t>. E isso é morte, a despeito da continuação de funções do mecanismo vivo do corpo físico. </a:t>
            </a:r>
          </a:p>
          <a:p>
            <a:pPr indent="0" lvl="0" marL="0" marR="0" rtl="0" algn="l">
              <a:lnSpc>
                <a:spcPct val="145000"/>
              </a:lnSpc>
              <a:spcBef>
                <a:spcPts val="400"/>
              </a:spcBef>
              <a:spcAft>
                <a:spcPts val="0"/>
              </a:spcAft>
              <a:buClr>
                <a:srgbClr val="FFC000"/>
              </a:buClr>
              <a:buSzPct val="25000"/>
              <a:buFont typeface="Galdeano"/>
              <a:buNone/>
            </a:pPr>
            <a:r>
              <a:rPr b="0" baseline="0" i="0" lang="pt-BR" sz="2000" u="none" cap="none" strike="noStrike">
                <a:solidFill>
                  <a:srgbClr val="FFC000"/>
                </a:solidFill>
                <a:latin typeface="Galdeano"/>
                <a:ea typeface="Galdeano"/>
                <a:cs typeface="Galdeano"/>
                <a:sym typeface="Galdeano"/>
              </a:rPr>
              <a:t>A morte espiritual (da alma) </a:t>
            </a:r>
          </a:p>
          <a:p>
            <a:pPr indent="-342900" lvl="0" marL="342900" marR="0" rtl="0" algn="l">
              <a:lnSpc>
                <a:spcPct val="145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Se e quando o homem mortal finalmente </a:t>
            </a:r>
            <a:r>
              <a:rPr b="0" baseline="0" i="0" lang="pt-BR" sz="2000" u="none" cap="none" strike="noStrike">
                <a:solidFill>
                  <a:srgbClr val="FF0000"/>
                </a:solidFill>
                <a:latin typeface="Galdeano"/>
                <a:ea typeface="Galdeano"/>
                <a:cs typeface="Galdeano"/>
                <a:sym typeface="Galdeano"/>
              </a:rPr>
              <a:t>rejeitar a sobrevivência</a:t>
            </a:r>
            <a:r>
              <a:rPr b="0" baseline="0" i="0" lang="pt-BR" sz="2000" u="none" cap="none" strike="noStrike">
                <a:solidFill>
                  <a:schemeClr val="lt1"/>
                </a:solidFill>
                <a:latin typeface="Galdeano"/>
                <a:ea typeface="Galdeano"/>
                <a:cs typeface="Galdeano"/>
                <a:sym typeface="Galdeano"/>
              </a:rPr>
              <a:t>, quando ele houver sido pronunciado espiritualmente insolvente, na opinião conjunta do Ajustador e do serafim sobrevivente.</a:t>
            </a:r>
          </a:p>
          <a:p>
            <a:pPr indent="-342900" lvl="0" marL="342900" marR="0" rtl="0" algn="l">
              <a:lnSpc>
                <a:spcPct val="145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Essa espécie de morte </a:t>
            </a:r>
            <a:r>
              <a:rPr b="0" baseline="0" i="0" lang="pt-BR" sz="2000" u="none" cap="none" strike="noStrike">
                <a:solidFill>
                  <a:srgbClr val="FF0000"/>
                </a:solidFill>
                <a:latin typeface="Galdeano"/>
                <a:ea typeface="Galdeano"/>
                <a:cs typeface="Galdeano"/>
                <a:sym typeface="Galdeano"/>
              </a:rPr>
              <a:t>é final no seu significado</a:t>
            </a:r>
            <a:r>
              <a:rPr b="0" baseline="0" i="0" lang="pt-BR" sz="2000" u="none" cap="none" strike="noStrike">
                <a:solidFill>
                  <a:schemeClr val="lt1"/>
                </a:solidFill>
                <a:latin typeface="Galdeano"/>
                <a:ea typeface="Galdeano"/>
                <a:cs typeface="Galdeano"/>
                <a:sym typeface="Galdeano"/>
              </a:rPr>
              <a:t>, a despeito de uma temporária continuação das energias de vida dos mecanismos físicos e mentais. Do ponto de vista cósmico, o mortal já está morto; a vida em continuação indica meramente a persistência do impulso material das energias cósmicas.</a:t>
            </a:r>
          </a:p>
          <a:p>
            <a:pPr indent="-234950" lvl="0" marL="342900" marR="0" rtl="0" algn="l">
              <a:lnSpc>
                <a:spcPct val="145000"/>
              </a:lnSpc>
              <a:spcBef>
                <a:spcPts val="400"/>
              </a:spcBef>
              <a:spcAft>
                <a:spcPts val="0"/>
              </a:spcAft>
              <a:buClr>
                <a:schemeClr val="lt1"/>
              </a:buClr>
              <a:buFont typeface="Verdana"/>
              <a:buNone/>
            </a:pPr>
            <a:r>
              <a:t/>
            </a:r>
            <a:endParaRPr b="0" baseline="0" i="0" sz="2000" u="none" cap="none" strike="noStrike">
              <a:solidFill>
                <a:schemeClr val="lt1"/>
              </a:solidFill>
              <a:latin typeface="Galdeano"/>
              <a:ea typeface="Galdeano"/>
              <a:cs typeface="Galdeano"/>
              <a:sym typeface="Galdeano"/>
            </a:endParaRPr>
          </a:p>
          <a:p>
            <a:pPr indent="-234950" lvl="1" marL="342900" marR="0" rtl="0" algn="l">
              <a:lnSpc>
                <a:spcPct val="145000"/>
              </a:lnSpc>
              <a:spcBef>
                <a:spcPts val="0"/>
              </a:spcBef>
              <a:spcAft>
                <a:spcPts val="0"/>
              </a:spcAft>
              <a:buClr>
                <a:schemeClr val="lt1"/>
              </a:buClr>
              <a:buFont typeface="Verdana"/>
              <a:buNone/>
            </a:pPr>
            <a:r>
              <a:t/>
            </a:r>
            <a:endParaRPr b="0" baseline="0" i="0" sz="2000" u="none" cap="none" strike="noStrike">
              <a:solidFill>
                <a:schemeClr val="lt1"/>
              </a:solidFill>
              <a:latin typeface="Galdeano"/>
              <a:ea typeface="Galdeano"/>
              <a:cs typeface="Galdeano"/>
              <a:sym typeface="Galdeano"/>
            </a:endParaRPr>
          </a:p>
          <a:p>
            <a:pPr indent="-234950" lvl="0" marL="342900" marR="0" rtl="0" algn="l">
              <a:lnSpc>
                <a:spcPct val="145000"/>
              </a:lnSpc>
              <a:spcBef>
                <a:spcPts val="0"/>
              </a:spcBef>
              <a:spcAft>
                <a:spcPts val="0"/>
              </a:spcAft>
              <a:buClr>
                <a:schemeClr val="lt1"/>
              </a:buClr>
              <a:buFont typeface="Verdana"/>
              <a:buNone/>
            </a:pPr>
            <a:r>
              <a:t/>
            </a:r>
            <a:endParaRPr b="0" baseline="0" i="0" sz="2000" u="none" cap="none" strike="noStrike">
              <a:solidFill>
                <a:schemeClr val="lt1"/>
              </a:solidFill>
              <a:latin typeface="Galdeano"/>
              <a:ea typeface="Galdeano"/>
              <a:cs typeface="Galdeano"/>
              <a:sym typeface="Galdeano"/>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96736" y="262388"/>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Morte</a:t>
            </a:r>
          </a:p>
        </p:txBody>
      </p:sp>
      <p:sp>
        <p:nvSpPr>
          <p:cNvPr id="350" name="Shape 350"/>
          <p:cNvSpPr txBox="1"/>
          <p:nvPr>
            <p:ph idx="1" type="body"/>
          </p:nvPr>
        </p:nvSpPr>
        <p:spPr>
          <a:xfrm>
            <a:off x="611560" y="1268759"/>
            <a:ext cx="7783015" cy="5077543"/>
          </a:xfrm>
          <a:prstGeom prst="rect">
            <a:avLst/>
          </a:prstGeom>
          <a:noFill/>
          <a:ln>
            <a:noFill/>
          </a:ln>
        </p:spPr>
        <p:txBody>
          <a:bodyPr anchorCtr="0" anchor="t" bIns="45700" lIns="91425" rIns="91425" tIns="45700">
            <a:noAutofit/>
          </a:bodyPr>
          <a:lstStyle/>
          <a:p>
            <a:pPr indent="-342900" lvl="0" marL="342900" marR="0" rtl="0" algn="l">
              <a:lnSpc>
                <a:spcPct val="140000"/>
              </a:lnSpc>
              <a:spcBef>
                <a:spcPts val="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Após a morte o corpo físico retorna ao mundo elementar do qual ele proveio.</a:t>
            </a:r>
          </a:p>
          <a:p>
            <a:pPr indent="-342900" lvl="0" marL="342900" marR="0" rtl="0" algn="l">
              <a:lnSpc>
                <a:spcPct val="140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Perduram 2 fatores não-materiais da personalidade</a:t>
            </a:r>
          </a:p>
          <a:p>
            <a:pPr indent="-285750" lvl="1" marL="742950" marR="0" rtl="0" algn="l">
              <a:lnSpc>
                <a:spcPct val="140000"/>
              </a:lnSpc>
              <a:spcBef>
                <a:spcPts val="400"/>
              </a:spcBef>
              <a:spcAft>
                <a:spcPts val="0"/>
              </a:spcAft>
              <a:buClr>
                <a:schemeClr val="lt1"/>
              </a:buClr>
              <a:buSzPct val="70000"/>
              <a:buFont typeface="Galdeano"/>
              <a:buChar char="•"/>
            </a:pPr>
            <a:r>
              <a:rPr b="0" baseline="0" i="0" lang="pt-BR" sz="2000" u="none" cap="none" strike="noStrike">
                <a:solidFill>
                  <a:srgbClr val="FF0000"/>
                </a:solidFill>
                <a:latin typeface="Galdeano"/>
                <a:ea typeface="Galdeano"/>
                <a:cs typeface="Galdeano"/>
                <a:sym typeface="Galdeano"/>
              </a:rPr>
              <a:t>O Ajustador do Pensamento </a:t>
            </a:r>
            <a:r>
              <a:rPr b="0" baseline="0" i="0" lang="pt-BR" sz="2000" u="none" cap="none" strike="noStrike">
                <a:solidFill>
                  <a:schemeClr val="lt1"/>
                </a:solidFill>
                <a:latin typeface="Galdeano"/>
                <a:ea typeface="Galdeano"/>
                <a:cs typeface="Galdeano"/>
                <a:sym typeface="Galdeano"/>
              </a:rPr>
              <a:t>que leva consigo a  transcrição da carreira mortal.</a:t>
            </a:r>
          </a:p>
          <a:p>
            <a:pPr indent="-285750" lvl="1" marL="742950" marR="0" rtl="0" algn="l">
              <a:lnSpc>
                <a:spcPct val="140000"/>
              </a:lnSpc>
              <a:spcBef>
                <a:spcPts val="400"/>
              </a:spcBef>
              <a:spcAft>
                <a:spcPts val="0"/>
              </a:spcAft>
              <a:buClr>
                <a:schemeClr val="lt1"/>
              </a:buClr>
              <a:buSzPct val="70000"/>
              <a:buFont typeface="Galdeano"/>
              <a:buChar char="•"/>
            </a:pPr>
            <a:r>
              <a:rPr b="0" baseline="0" i="0" lang="pt-BR" sz="2000" u="none" cap="none" strike="noStrike">
                <a:solidFill>
                  <a:srgbClr val="FF0000"/>
                </a:solidFill>
                <a:latin typeface="Galdeano"/>
                <a:ea typeface="Galdeano"/>
                <a:cs typeface="Galdeano"/>
                <a:sym typeface="Galdeano"/>
              </a:rPr>
              <a:t>A alma imortal</a:t>
            </a:r>
            <a:r>
              <a:rPr b="0" baseline="0" i="0" lang="pt-BR" sz="2000" u="none" cap="none" strike="noStrike">
                <a:solidFill>
                  <a:schemeClr val="lt1"/>
                </a:solidFill>
                <a:latin typeface="Galdeano"/>
                <a:ea typeface="Galdeano"/>
                <a:cs typeface="Galdeano"/>
                <a:sym typeface="Galdeano"/>
              </a:rPr>
              <a:t> moroncial (identidade) do humano falecido que fica sob a custódia do serafim designado.</a:t>
            </a:r>
          </a:p>
          <a:p>
            <a:pPr indent="-342900" lvl="0" marL="342900" marR="0" rtl="0" algn="l">
              <a:lnSpc>
                <a:spcPct val="140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Com a morte o </a:t>
            </a:r>
            <a:r>
              <a:rPr b="0" baseline="0" i="0" lang="pt-BR" sz="2000" u="none" cap="none" strike="noStrike">
                <a:solidFill>
                  <a:srgbClr val="FF0000"/>
                </a:solidFill>
                <a:latin typeface="Galdeano"/>
                <a:ea typeface="Galdeano"/>
                <a:cs typeface="Galdeano"/>
                <a:sym typeface="Galdeano"/>
              </a:rPr>
              <a:t>Ajustador perde temporariamente a personalidade, mas não a identidade.</a:t>
            </a:r>
          </a:p>
          <a:p>
            <a:pPr indent="-342900" lvl="0" marL="342900" marR="0" rtl="0" algn="l">
              <a:lnSpc>
                <a:spcPct val="140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O Ser humano temporariamente </a:t>
            </a:r>
            <a:r>
              <a:rPr b="0" baseline="0" i="0" lang="pt-BR" sz="2000" u="none" cap="none" strike="noStrike">
                <a:solidFill>
                  <a:srgbClr val="FF0000"/>
                </a:solidFill>
                <a:latin typeface="Galdeano"/>
                <a:ea typeface="Galdeano"/>
                <a:cs typeface="Galdeano"/>
                <a:sym typeface="Galdeano"/>
              </a:rPr>
              <a:t>perde a identidade, mas não a personalidade.</a:t>
            </a:r>
          </a:p>
          <a:p>
            <a:pPr indent="-342900" lvl="0" marL="342900" marR="0" rtl="0" algn="l">
              <a:lnSpc>
                <a:spcPct val="140000"/>
              </a:lnSpc>
              <a:spcBef>
                <a:spcPts val="4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Separadas do seus Ajustadores esta almas </a:t>
            </a:r>
            <a:r>
              <a:rPr b="0" baseline="0" i="0" lang="pt-BR" sz="2000" u="none" cap="none" strike="noStrike">
                <a:solidFill>
                  <a:srgbClr val="FF0000"/>
                </a:solidFill>
                <a:latin typeface="Galdeano"/>
                <a:ea typeface="Galdeano"/>
                <a:cs typeface="Galdeano"/>
                <a:sym typeface="Galdeano"/>
              </a:rPr>
              <a:t>permanecem, total e absolutamente,</a:t>
            </a:r>
            <a:r>
              <a:rPr b="0" baseline="0" i="0" lang="pt-BR" sz="2000" u="none" cap="none" strike="noStrike">
                <a:solidFill>
                  <a:schemeClr val="lt1"/>
                </a:solidFill>
                <a:latin typeface="Galdeano"/>
                <a:ea typeface="Galdeano"/>
                <a:cs typeface="Galdeano"/>
                <a:sym typeface="Galdeano"/>
              </a:rPr>
              <a:t> </a:t>
            </a:r>
            <a:r>
              <a:rPr b="0" baseline="0" i="0" lang="pt-BR" sz="2000" u="none" cap="none" strike="noStrike">
                <a:solidFill>
                  <a:srgbClr val="FF0000"/>
                </a:solidFill>
                <a:latin typeface="Galdeano"/>
                <a:ea typeface="Galdeano"/>
                <a:cs typeface="Galdeano"/>
                <a:sym typeface="Galdeano"/>
              </a:rPr>
              <a:t>inconscientes </a:t>
            </a:r>
            <a:r>
              <a:rPr b="0" baseline="0" i="0" lang="pt-BR" sz="2000" u="none" cap="none" strike="noStrike">
                <a:solidFill>
                  <a:schemeClr val="lt1"/>
                </a:solidFill>
                <a:latin typeface="Galdeano"/>
                <a:ea typeface="Galdeano"/>
                <a:cs typeface="Galdeano"/>
                <a:sym typeface="Galdeano"/>
              </a:rPr>
              <a:t>durante o longo ou curto sono da morte.</a:t>
            </a:r>
          </a:p>
          <a:p>
            <a:pPr indent="-196850" lvl="1" marL="742950" marR="0" rtl="0" algn="l">
              <a:lnSpc>
                <a:spcPct val="140000"/>
              </a:lnSpc>
              <a:spcBef>
                <a:spcPts val="400"/>
              </a:spcBef>
              <a:spcAft>
                <a:spcPts val="0"/>
              </a:spcAft>
              <a:buClr>
                <a:schemeClr val="lt2"/>
              </a:buClr>
              <a:buFont typeface="Verdana"/>
              <a:buNone/>
            </a:pPr>
            <a:r>
              <a:t/>
            </a:r>
            <a:endParaRPr b="0" baseline="0" i="0" sz="2000" u="none" cap="none" strike="noStrike">
              <a:solidFill>
                <a:schemeClr val="lt1"/>
              </a:solidFill>
              <a:latin typeface="Galdeano"/>
              <a:ea typeface="Galdeano"/>
              <a:cs typeface="Galdeano"/>
              <a:sym typeface="Galdeano"/>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0" y="406405"/>
            <a:ext cx="9144000"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Liberação do tempo e da matéria</a:t>
            </a:r>
          </a:p>
        </p:txBody>
      </p:sp>
      <p:sp>
        <p:nvSpPr>
          <p:cNvPr id="356" name="Shape 356"/>
          <p:cNvSpPr/>
          <p:nvPr/>
        </p:nvSpPr>
        <p:spPr>
          <a:xfrm>
            <a:off x="683568" y="1679316"/>
            <a:ext cx="7632848" cy="3477874"/>
          </a:xfrm>
          <a:prstGeom prst="rect">
            <a:avLst/>
          </a:prstGeom>
          <a:noFill/>
          <a:ln>
            <a:noFill/>
          </a:ln>
        </p:spPr>
        <p:txBody>
          <a:bodyPr anchorCtr="0" anchor="ctr" bIns="45700" lIns="91425" rIns="91425" tIns="45700">
            <a:noAutofit/>
          </a:bodyPr>
          <a:lstStyle/>
          <a:p>
            <a:pPr indent="0" lvl="0" marL="0" marR="0" rtl="0" algn="l">
              <a:lnSpc>
                <a:spcPct val="200000"/>
              </a:lnSpc>
              <a:spcBef>
                <a:spcPts val="0"/>
              </a:spcBef>
              <a:spcAft>
                <a:spcPts val="0"/>
              </a:spcAft>
              <a:buSzPct val="25000"/>
              <a:buNone/>
            </a:pPr>
            <a:r>
              <a:rPr b="0" baseline="30000" i="0" lang="pt-BR" sz="2200" u="none" cap="none" strike="noStrike">
                <a:solidFill>
                  <a:schemeClr val="lt1"/>
                </a:solidFill>
                <a:latin typeface="Galdeano"/>
                <a:ea typeface="Galdeano"/>
                <a:cs typeface="Galdeano"/>
                <a:sym typeface="Galdeano"/>
              </a:rPr>
              <a:t>32:5.4</a:t>
            </a:r>
            <a:r>
              <a:rPr b="0" baseline="0" i="0" lang="pt-BR" sz="2200" u="none" cap="none" strike="noStrike">
                <a:solidFill>
                  <a:schemeClr val="lt1"/>
                </a:solidFill>
                <a:latin typeface="Galdeano"/>
                <a:ea typeface="Galdeano"/>
                <a:cs typeface="Galdeano"/>
                <a:sym typeface="Galdeano"/>
              </a:rPr>
              <a:t> A maior parte dos seres humanos morre porque, não havendo conseguido alcançar o nível espiritual para a fusão com o Ajustador, a metamorfose da </a:t>
            </a:r>
            <a:r>
              <a:rPr b="0" baseline="0" i="0" lang="pt-BR" sz="2200" u="none" cap="none" strike="noStrike">
                <a:solidFill>
                  <a:srgbClr val="FF0000"/>
                </a:solidFill>
                <a:latin typeface="Galdeano"/>
                <a:ea typeface="Galdeano"/>
                <a:cs typeface="Galdeano"/>
                <a:sym typeface="Galdeano"/>
              </a:rPr>
              <a:t>morte passa a ser o único </a:t>
            </a:r>
            <a:r>
              <a:rPr b="0" baseline="0" i="0" lang="pt-BR" sz="2200" u="none" cap="none" strike="noStrike">
                <a:solidFill>
                  <a:schemeClr val="lt1"/>
                </a:solidFill>
                <a:latin typeface="Galdeano"/>
                <a:ea typeface="Galdeano"/>
                <a:cs typeface="Galdeano"/>
                <a:sym typeface="Galdeano"/>
              </a:rPr>
              <a:t>procedimento possível por meio do qual podem escapar das correntes do tempo e das amarras da criação material.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41"/>
            </a:gs>
            <a:gs pos="2000">
              <a:srgbClr val="000041"/>
            </a:gs>
            <a:gs pos="50000">
              <a:srgbClr val="00005E">
                <a:alpha val="68627"/>
              </a:srgbClr>
            </a:gs>
            <a:gs pos="100000">
              <a:srgbClr val="000070"/>
            </a:gs>
          </a:gsLst>
          <a:lin ang="8100000" scaled="0"/>
        </a:gradFill>
      </p:bgPr>
    </p:bg>
    <p:spTree>
      <p:nvGrpSpPr>
        <p:cNvPr id="360" name="Shape 360"/>
        <p:cNvGrpSpPr/>
        <p:nvPr/>
      </p:nvGrpSpPr>
      <p:grpSpPr>
        <a:xfrm>
          <a:off x="0" y="0"/>
          <a:ext cx="0" cy="0"/>
          <a:chOff x="0" y="0"/>
          <a:chExt cx="0" cy="0"/>
        </a:xfrm>
      </p:grpSpPr>
      <p:sp>
        <p:nvSpPr>
          <p:cNvPr id="361" name="Shape 361"/>
          <p:cNvSpPr txBox="1"/>
          <p:nvPr>
            <p:ph type="title"/>
          </p:nvPr>
        </p:nvSpPr>
        <p:spPr>
          <a:xfrm>
            <a:off x="-1039812" y="-603250"/>
            <a:ext cx="1039813" cy="2444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500" u="none" cap="none" strike="noStrike">
                <a:solidFill>
                  <a:schemeClr val="lt2"/>
                </a:solidFill>
                <a:latin typeface="Verdana"/>
                <a:ea typeface="Verdana"/>
                <a:cs typeface="Verdana"/>
                <a:sym typeface="Verdana"/>
              </a:rPr>
              <a:t>Sobreviventes Adormecidos</a:t>
            </a:r>
          </a:p>
        </p:txBody>
      </p:sp>
      <p:sp>
        <p:nvSpPr>
          <p:cNvPr id="362" name="Shape 362"/>
          <p:cNvSpPr/>
          <p:nvPr/>
        </p:nvSpPr>
        <p:spPr>
          <a:xfrm>
            <a:off x="179388" y="116631"/>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sp>
        <p:nvSpPr>
          <p:cNvPr id="363" name="Shape 363"/>
          <p:cNvSpPr txBox="1"/>
          <p:nvPr/>
        </p:nvSpPr>
        <p:spPr>
          <a:xfrm>
            <a:off x="4824287" y="965041"/>
            <a:ext cx="4140199" cy="563231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0" i="0" lang="pt-BR" sz="1600" u="none" cap="none" strike="noStrike">
                <a:solidFill>
                  <a:srgbClr val="FF0000"/>
                </a:solidFill>
                <a:latin typeface="Galdeano"/>
                <a:ea typeface="Galdeano"/>
                <a:cs typeface="Galdeano"/>
                <a:sym typeface="Galdeano"/>
              </a:rPr>
              <a:t>Todos os mortais com status de sobreviventes</a:t>
            </a:r>
            <a:r>
              <a:rPr b="0" baseline="0" i="0" lang="pt-BR" sz="1600" u="none" cap="none" strike="noStrike">
                <a:solidFill>
                  <a:schemeClr val="lt1"/>
                </a:solidFill>
                <a:latin typeface="Galdeano"/>
                <a:ea typeface="Galdeano"/>
                <a:cs typeface="Galdeano"/>
                <a:sym typeface="Galdeano"/>
              </a:rPr>
              <a:t> passam pelos portais da morte natural e, no terceiro período, </a:t>
            </a:r>
            <a:r>
              <a:rPr b="0" baseline="0" i="0" lang="pt-BR" sz="1600" u="none" cap="none" strike="noStrike">
                <a:solidFill>
                  <a:srgbClr val="FF0000"/>
                </a:solidFill>
                <a:latin typeface="Galdeano"/>
                <a:ea typeface="Galdeano"/>
                <a:cs typeface="Galdeano"/>
                <a:sym typeface="Galdeano"/>
              </a:rPr>
              <a:t>personalizam-se nos mundos das mansões</a:t>
            </a:r>
            <a:r>
              <a:rPr b="0" baseline="0" i="0" lang="pt-BR" sz="1600" u="none" cap="none" strike="noStrike">
                <a:solidFill>
                  <a:schemeClr val="lt1"/>
                </a:solidFill>
                <a:latin typeface="Galdeano"/>
                <a:ea typeface="Galdeano"/>
                <a:cs typeface="Galdeano"/>
                <a:sym typeface="Galdeano"/>
              </a:rPr>
              <a:t>. </a:t>
            </a:r>
          </a:p>
          <a:p>
            <a:pPr indent="0" lvl="0" marL="0" marR="0" rtl="0" algn="l">
              <a:lnSpc>
                <a:spcPct val="150000"/>
              </a:lnSpc>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Os seres acreditados que, por qualquer razão, </a:t>
            </a:r>
            <a:r>
              <a:rPr b="0" baseline="0" i="0" lang="pt-BR" sz="1600" u="none" cap="none" strike="noStrike">
                <a:solidFill>
                  <a:srgbClr val="FF0000"/>
                </a:solidFill>
                <a:latin typeface="Galdeano"/>
                <a:ea typeface="Galdeano"/>
                <a:cs typeface="Galdeano"/>
                <a:sym typeface="Galdeano"/>
              </a:rPr>
              <a:t>não foram capazes de alcançar o nível de mestria </a:t>
            </a:r>
            <a:r>
              <a:rPr b="0" baseline="0" i="0" lang="pt-BR" sz="1600" u="none" cap="none" strike="noStrike">
                <a:solidFill>
                  <a:schemeClr val="lt1"/>
                </a:solidFill>
                <a:latin typeface="Galdeano"/>
                <a:ea typeface="Galdeano"/>
                <a:cs typeface="Galdeano"/>
                <a:sym typeface="Galdeano"/>
              </a:rPr>
              <a:t>sobre a inteligência e o dom da espiritualidade, que lhes daria o direito a ter guardiães pessoais, não podem, assim, imediata e diretamente, tomar o rumo dos mundos das mansões.</a:t>
            </a:r>
          </a:p>
          <a:p>
            <a:pPr indent="0" lvl="0" marL="0" marR="0" rtl="0" algn="l">
              <a:lnSpc>
                <a:spcPct val="150000"/>
              </a:lnSpc>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Essas almas sobreviventes devem descansar, em </a:t>
            </a:r>
            <a:r>
              <a:rPr b="0" baseline="0" i="0" lang="pt-BR" sz="1600" u="none" cap="none" strike="noStrike">
                <a:solidFill>
                  <a:srgbClr val="FF0000"/>
                </a:solidFill>
                <a:latin typeface="Galdeano"/>
                <a:ea typeface="Galdeano"/>
                <a:cs typeface="Galdeano"/>
                <a:sym typeface="Galdeano"/>
              </a:rPr>
              <a:t>sono inconsciente</a:t>
            </a:r>
            <a:r>
              <a:rPr b="0" baseline="0" i="0" lang="pt-BR" sz="1600" u="none" cap="none" strike="noStrike">
                <a:solidFill>
                  <a:schemeClr val="lt1"/>
                </a:solidFill>
                <a:latin typeface="Galdeano"/>
                <a:ea typeface="Galdeano"/>
                <a:cs typeface="Galdeano"/>
                <a:sym typeface="Galdeano"/>
              </a:rPr>
              <a:t>, até o dia do julgamento de uma nova época, de uma nova dispensação, esperando pela vinda do Filho de Deus, que chame as listas da idade e que julgue o reino, e essa é a prática geral em todo o Nébadon.</a:t>
            </a:r>
          </a:p>
        </p:txBody>
      </p:sp>
      <p:cxnSp>
        <p:nvCxnSpPr>
          <p:cNvPr id="364" name="Shape 364"/>
          <p:cNvCxnSpPr/>
          <p:nvPr/>
        </p:nvCxnSpPr>
        <p:spPr>
          <a:xfrm>
            <a:off x="4643437" y="908198"/>
            <a:ext cx="0" cy="5545138"/>
          </a:xfrm>
          <a:prstGeom prst="straightConnector1">
            <a:avLst/>
          </a:prstGeom>
          <a:noFill/>
          <a:ln cap="flat" cmpd="sng" w="12700">
            <a:solidFill>
              <a:schemeClr val="lt1"/>
            </a:solidFill>
            <a:prstDash val="solid"/>
            <a:round/>
            <a:headEnd len="med" w="med" type="none"/>
            <a:tailEnd len="med" w="med" type="none"/>
          </a:ln>
        </p:spPr>
      </p:cxnSp>
      <p:sp>
        <p:nvSpPr>
          <p:cNvPr id="365" name="Shape 365"/>
          <p:cNvSpPr/>
          <p:nvPr/>
        </p:nvSpPr>
        <p:spPr>
          <a:xfrm>
            <a:off x="225425" y="34624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4. Progressores Moronciais </a:t>
            </a:r>
          </a:p>
        </p:txBody>
      </p:sp>
      <p:sp>
        <p:nvSpPr>
          <p:cNvPr id="366" name="Shape 366"/>
          <p:cNvSpPr/>
          <p:nvPr/>
        </p:nvSpPr>
        <p:spPr>
          <a:xfrm>
            <a:off x="217487" y="210199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rgbClr val="FFC000"/>
                </a:solidFill>
                <a:latin typeface="Galdeano"/>
                <a:ea typeface="Galdeano"/>
                <a:cs typeface="Galdeano"/>
                <a:sym typeface="Galdeano"/>
              </a:rPr>
              <a:t>2. Sobreviventes Adormecidos</a:t>
            </a:r>
          </a:p>
        </p:txBody>
      </p:sp>
      <p:sp>
        <p:nvSpPr>
          <p:cNvPr id="367" name="Shape 367"/>
          <p:cNvSpPr/>
          <p:nvPr/>
        </p:nvSpPr>
        <p:spPr>
          <a:xfrm>
            <a:off x="214312" y="2779860"/>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3. Estudantes das Mansões  </a:t>
            </a:r>
          </a:p>
        </p:txBody>
      </p:sp>
      <p:sp>
        <p:nvSpPr>
          <p:cNvPr id="368" name="Shape 368"/>
          <p:cNvSpPr/>
          <p:nvPr/>
        </p:nvSpPr>
        <p:spPr>
          <a:xfrm>
            <a:off x="225425" y="41482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5. Pupilos do Superuniverso</a:t>
            </a:r>
          </a:p>
        </p:txBody>
      </p:sp>
      <p:sp>
        <p:nvSpPr>
          <p:cNvPr id="369" name="Shape 369"/>
          <p:cNvSpPr/>
          <p:nvPr/>
        </p:nvSpPr>
        <p:spPr>
          <a:xfrm>
            <a:off x="225425" y="48340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6. Peregrinos de Havona</a:t>
            </a:r>
          </a:p>
        </p:txBody>
      </p:sp>
      <p:sp>
        <p:nvSpPr>
          <p:cNvPr id="370" name="Shape 370"/>
          <p:cNvSpPr/>
          <p:nvPr/>
        </p:nvSpPr>
        <p:spPr>
          <a:xfrm>
            <a:off x="217487" y="553099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7. Os que Chegam ao Paraíso</a:t>
            </a:r>
          </a:p>
        </p:txBody>
      </p:sp>
      <p:sp>
        <p:nvSpPr>
          <p:cNvPr id="371" name="Shape 371"/>
          <p:cNvSpPr/>
          <p:nvPr/>
        </p:nvSpPr>
        <p:spPr>
          <a:xfrm>
            <a:off x="225425" y="146064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1. Mortais Planetários</a:t>
            </a:r>
          </a:p>
        </p:txBody>
      </p:sp>
      <p:sp>
        <p:nvSpPr>
          <p:cNvPr id="372" name="Shape 372"/>
          <p:cNvSpPr/>
          <p:nvPr/>
        </p:nvSpPr>
        <p:spPr>
          <a:xfrm>
            <a:off x="3995935" y="1988840"/>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373" name="Shape 373"/>
          <p:cNvSpPr/>
          <p:nvPr/>
        </p:nvSpPr>
        <p:spPr>
          <a:xfrm rot="5400000">
            <a:off x="1898841" y="1804098"/>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374" name="Shape 374"/>
          <p:cNvSpPr txBox="1"/>
          <p:nvPr/>
        </p:nvSpPr>
        <p:spPr>
          <a:xfrm>
            <a:off x="4788023" y="683404"/>
            <a:ext cx="122180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Quem são:</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1"/>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1"/>
                                        <p:tgtEl>
                                          <p:spTgt spid="3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1"/>
                                        <p:tgtEl>
                                          <p:spTgt spid="3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b="0" l="0" r="0" t="0"/>
          <a:stretch/>
        </p:blipFill>
        <p:spPr>
          <a:xfrm>
            <a:off x="0" y="0"/>
            <a:ext cx="9144000" cy="6862353"/>
          </a:xfrm>
          <a:prstGeom prst="rect">
            <a:avLst/>
          </a:prstGeom>
          <a:noFill/>
          <a:ln>
            <a:noFill/>
          </a:ln>
        </p:spPr>
      </p:pic>
      <p:sp>
        <p:nvSpPr>
          <p:cNvPr id="160" name="Shape 160"/>
          <p:cNvSpPr/>
          <p:nvPr/>
        </p:nvSpPr>
        <p:spPr>
          <a:xfrm>
            <a:off x="454206" y="332656"/>
            <a:ext cx="3108542" cy="76944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4400" u="none" cap="none" strike="noStrike">
                <a:solidFill>
                  <a:srgbClr val="FFFFFF"/>
                </a:solidFill>
                <a:latin typeface="Galdeano"/>
                <a:ea typeface="Galdeano"/>
                <a:cs typeface="Galdeano"/>
                <a:sym typeface="Galdeano"/>
              </a:rPr>
              <a:t>Advertência</a:t>
            </a:r>
          </a:p>
        </p:txBody>
      </p:sp>
      <p:sp>
        <p:nvSpPr>
          <p:cNvPr id="161" name="Shape 161"/>
          <p:cNvSpPr/>
          <p:nvPr/>
        </p:nvSpPr>
        <p:spPr>
          <a:xfrm>
            <a:off x="454206" y="1556791"/>
            <a:ext cx="8207050" cy="4493538"/>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SzPct val="25000"/>
              <a:buNone/>
            </a:pPr>
            <a:r>
              <a:rPr b="0" baseline="0" i="0" lang="pt-BR" sz="2200" u="none" cap="none" strike="noStrike">
                <a:solidFill>
                  <a:srgbClr val="FFFFFF"/>
                </a:solidFill>
                <a:latin typeface="Galdeano"/>
                <a:ea typeface="Galdeano"/>
                <a:cs typeface="Galdeano"/>
                <a:sym typeface="Galdeano"/>
              </a:rPr>
              <a:t>A seguinte apresentação, seu conteúdo e imagens, transmite o melhor esforço do autor em informar oque o Livro de Urântia diz sobre o assunto em pauta.</a:t>
            </a:r>
          </a:p>
          <a:p>
            <a:pPr indent="0" lvl="0" marL="0" marR="0" rtl="0" algn="just">
              <a:spcBef>
                <a:spcPts val="0"/>
              </a:spcBef>
              <a:spcAft>
                <a:spcPts val="0"/>
              </a:spcAft>
              <a:buNone/>
            </a:pPr>
            <a:r>
              <a:t/>
            </a:r>
            <a:endParaRPr b="0" baseline="0" i="0" sz="2200" u="none" cap="none" strike="noStrike">
              <a:solidFill>
                <a:srgbClr val="FFFFFF"/>
              </a:solidFill>
              <a:latin typeface="Galdeano"/>
              <a:ea typeface="Galdeano"/>
              <a:cs typeface="Galdeano"/>
              <a:sym typeface="Galdeano"/>
            </a:endParaRPr>
          </a:p>
          <a:p>
            <a:pPr indent="0" lvl="0" marL="0" marR="0" rtl="0" algn="just">
              <a:spcBef>
                <a:spcPts val="0"/>
              </a:spcBef>
              <a:spcAft>
                <a:spcPts val="0"/>
              </a:spcAft>
              <a:buSzPct val="25000"/>
              <a:buNone/>
            </a:pPr>
            <a:r>
              <a:rPr b="0" baseline="0" i="0" lang="pt-BR" sz="2200" u="none" cap="none" strike="noStrike">
                <a:solidFill>
                  <a:srgbClr val="FFFFFF"/>
                </a:solidFill>
                <a:latin typeface="Galdeano"/>
                <a:ea typeface="Galdeano"/>
                <a:cs typeface="Galdeano"/>
                <a:sym typeface="Galdeano"/>
              </a:rPr>
              <a:t>Ela pode conter a interpretação pessoal do autor, bem como aproximações que, apesar de poderem ser úteis como exemplo, podem resultar em alguma inexatidão.</a:t>
            </a:r>
          </a:p>
          <a:p>
            <a:pPr indent="0" lvl="0" marL="0" marR="0" rtl="0" algn="just">
              <a:spcBef>
                <a:spcPts val="0"/>
              </a:spcBef>
              <a:spcAft>
                <a:spcPts val="0"/>
              </a:spcAft>
              <a:buNone/>
            </a:pPr>
            <a:r>
              <a:t/>
            </a:r>
            <a:endParaRPr b="0" baseline="0" i="0" sz="2200" u="none" cap="none" strike="noStrike">
              <a:solidFill>
                <a:srgbClr val="FFFFFF"/>
              </a:solidFill>
              <a:latin typeface="Galdeano"/>
              <a:ea typeface="Galdeano"/>
              <a:cs typeface="Galdeano"/>
              <a:sym typeface="Galdeano"/>
            </a:endParaRPr>
          </a:p>
          <a:p>
            <a:pPr indent="0" lvl="0" marL="0" marR="0" rtl="0" algn="just">
              <a:spcBef>
                <a:spcPts val="0"/>
              </a:spcBef>
              <a:spcAft>
                <a:spcPts val="0"/>
              </a:spcAft>
              <a:buSzPct val="25000"/>
              <a:buNone/>
            </a:pPr>
            <a:r>
              <a:rPr b="0" baseline="0" i="0" lang="pt-BR" sz="2200" u="none" cap="none" strike="noStrike">
                <a:solidFill>
                  <a:srgbClr val="FFFFFF"/>
                </a:solidFill>
                <a:latin typeface="Galdeano"/>
                <a:ea typeface="Galdeano"/>
                <a:cs typeface="Galdeano"/>
                <a:sym typeface="Galdeano"/>
              </a:rPr>
              <a:t>Essa palestra deve servir de material introdutório para o estudo do livro, porém não poderá  servir de fonte para o estudo completo do assunto abordado. </a:t>
            </a:r>
          </a:p>
          <a:p>
            <a:pPr indent="0" lvl="0" marL="0" marR="0" rtl="0" algn="just">
              <a:spcBef>
                <a:spcPts val="0"/>
              </a:spcBef>
              <a:spcAft>
                <a:spcPts val="0"/>
              </a:spcAft>
              <a:buNone/>
            </a:pPr>
            <a:r>
              <a:t/>
            </a:r>
            <a:endParaRPr b="0" baseline="0" i="0" sz="2200" u="none" cap="none" strike="noStrike">
              <a:solidFill>
                <a:srgbClr val="FFFFFF"/>
              </a:solidFill>
              <a:latin typeface="Galdeano"/>
              <a:ea typeface="Galdeano"/>
              <a:cs typeface="Galdeano"/>
              <a:sym typeface="Galdeano"/>
            </a:endParaRPr>
          </a:p>
          <a:p>
            <a:pPr indent="0" lvl="0" marL="0" marR="0" rtl="0" algn="just">
              <a:spcBef>
                <a:spcPts val="0"/>
              </a:spcBef>
              <a:spcAft>
                <a:spcPts val="0"/>
              </a:spcAft>
              <a:buSzPct val="25000"/>
              <a:buNone/>
            </a:pPr>
            <a:r>
              <a:rPr b="0" baseline="0" i="0" lang="pt-BR" sz="2200" u="none" cap="none" strike="noStrike">
                <a:solidFill>
                  <a:srgbClr val="FFFFFF"/>
                </a:solidFill>
                <a:latin typeface="Galdeano"/>
                <a:ea typeface="Galdeano"/>
                <a:cs typeface="Galdeano"/>
                <a:sym typeface="Galdeano"/>
              </a:rPr>
              <a:t>Para aprofundar-se no tema leia o Livro de Urântia.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41"/>
            </a:gs>
            <a:gs pos="2000">
              <a:srgbClr val="000041"/>
            </a:gs>
            <a:gs pos="50000">
              <a:srgbClr val="00005E">
                <a:alpha val="68627"/>
              </a:srgbClr>
            </a:gs>
            <a:gs pos="100000">
              <a:srgbClr val="000070"/>
            </a:gs>
          </a:gsLst>
          <a:lin ang="8100000" scaled="0"/>
        </a:gradFill>
      </p:bgPr>
    </p:bg>
    <p:spTree>
      <p:nvGrpSpPr>
        <p:cNvPr id="378" name="Shape 378"/>
        <p:cNvGrpSpPr/>
        <p:nvPr/>
      </p:nvGrpSpPr>
      <p:grpSpPr>
        <a:xfrm>
          <a:off x="0" y="0"/>
          <a:ext cx="0" cy="0"/>
          <a:chOff x="0" y="0"/>
          <a:chExt cx="0" cy="0"/>
        </a:xfrm>
      </p:grpSpPr>
      <p:sp>
        <p:nvSpPr>
          <p:cNvPr id="379" name="Shape 379"/>
          <p:cNvSpPr txBox="1"/>
          <p:nvPr>
            <p:ph type="title"/>
          </p:nvPr>
        </p:nvSpPr>
        <p:spPr>
          <a:xfrm>
            <a:off x="-1039812" y="-603250"/>
            <a:ext cx="1039813" cy="2444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500" u="none" cap="none" strike="noStrike">
                <a:solidFill>
                  <a:schemeClr val="lt2"/>
                </a:solidFill>
                <a:latin typeface="Verdana"/>
                <a:ea typeface="Verdana"/>
                <a:cs typeface="Verdana"/>
                <a:sym typeface="Verdana"/>
              </a:rPr>
              <a:t>Sobreviventes Adormecidos</a:t>
            </a:r>
          </a:p>
        </p:txBody>
      </p:sp>
      <p:sp>
        <p:nvSpPr>
          <p:cNvPr id="380" name="Shape 380"/>
          <p:cNvSpPr/>
          <p:nvPr/>
        </p:nvSpPr>
        <p:spPr>
          <a:xfrm>
            <a:off x="179388" y="116631"/>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sp>
        <p:nvSpPr>
          <p:cNvPr id="381" name="Shape 381"/>
          <p:cNvSpPr txBox="1"/>
          <p:nvPr/>
        </p:nvSpPr>
        <p:spPr>
          <a:xfrm>
            <a:off x="4752975" y="1378604"/>
            <a:ext cx="4140199" cy="4498667"/>
          </a:xfrm>
          <a:prstGeom prst="rect">
            <a:avLst/>
          </a:prstGeom>
          <a:noFill/>
          <a:ln>
            <a:noFill/>
          </a:ln>
        </p:spPr>
        <p:txBody>
          <a:bodyPr anchorCtr="0" anchor="t" bIns="45700" lIns="91425" rIns="91425" tIns="45700">
            <a:noAutofit/>
          </a:bodyPr>
          <a:lstStyle/>
          <a:p>
            <a:pPr indent="-365125" lvl="0" marL="365125" marR="0" rtl="0" algn="l">
              <a:lnSpc>
                <a:spcPct val="85000"/>
              </a:lnSpc>
              <a:spcBef>
                <a:spcPts val="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O sono da morte</a:t>
            </a:r>
          </a:p>
          <a:p>
            <a:pPr indent="-260350" lvl="1" marL="717550" marR="0" rtl="0" algn="l">
              <a:spcBef>
                <a:spcPts val="12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Total inconsciência, incomunicável.</a:t>
            </a:r>
          </a:p>
          <a:p>
            <a:pPr indent="-457200" lvl="0" marL="457200" marR="0" rtl="0" algn="l">
              <a:lnSpc>
                <a:spcPct val="161904"/>
              </a:lnSpc>
              <a:spcBef>
                <a:spcPts val="525"/>
              </a:spcBef>
              <a:spcAft>
                <a:spcPts val="0"/>
              </a:spcAft>
              <a:buNone/>
            </a:pPr>
            <a:r>
              <a:t/>
            </a:r>
            <a:endParaRPr b="0" baseline="0" i="0" sz="1050" u="none" cap="none" strike="noStrike">
              <a:solidFill>
                <a:schemeClr val="lt1"/>
              </a:solidFill>
              <a:latin typeface="Galdeano"/>
              <a:ea typeface="Galdeano"/>
              <a:cs typeface="Galdeano"/>
              <a:sym typeface="Galdeano"/>
            </a:endParaRPr>
          </a:p>
          <a:p>
            <a:pPr indent="-365125" lvl="0" marL="365125" marR="0" rtl="0" algn="l">
              <a:lnSpc>
                <a:spcPct val="85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A ressurreição</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Ao 3º período</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Ressurreição milenar</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Dispensação planetária</a:t>
            </a:r>
          </a:p>
          <a:p>
            <a:pPr indent="-457200" lvl="0" marL="457200" marR="0" rtl="0" algn="l">
              <a:lnSpc>
                <a:spcPct val="161904"/>
              </a:lnSpc>
              <a:spcBef>
                <a:spcPts val="525"/>
              </a:spcBef>
              <a:spcAft>
                <a:spcPts val="0"/>
              </a:spcAft>
              <a:buNone/>
            </a:pPr>
            <a:r>
              <a:t/>
            </a:r>
            <a:endParaRPr b="0" baseline="0" i="0" sz="1050" u="none" cap="none" strike="noStrike">
              <a:solidFill>
                <a:schemeClr val="lt1"/>
              </a:solidFill>
              <a:latin typeface="Galdeano"/>
              <a:ea typeface="Galdeano"/>
              <a:cs typeface="Galdeano"/>
              <a:sym typeface="Galdeano"/>
            </a:endParaRPr>
          </a:p>
          <a:p>
            <a:pPr indent="-9525" lvl="1" marL="365125" marR="0" rtl="0" algn="l">
              <a:lnSpc>
                <a:spcPct val="85000"/>
              </a:lnSpc>
              <a:spcBef>
                <a:spcPts val="1000"/>
              </a:spcBef>
              <a:spcAft>
                <a:spcPts val="0"/>
              </a:spcAft>
              <a:buSzPct val="25000"/>
              <a:buNone/>
            </a:pPr>
            <a:r>
              <a:rPr b="1" baseline="0" i="0" lang="pt-BR" sz="2000" u="none" cap="none" strike="noStrike">
                <a:solidFill>
                  <a:srgbClr val="FFC000"/>
                </a:solidFill>
                <a:latin typeface="Galdeano"/>
                <a:ea typeface="Galdeano"/>
                <a:cs typeface="Galdeano"/>
                <a:sym typeface="Galdeano"/>
              </a:rPr>
              <a:t>Dispensações</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Há 500 mil anos – príncipe</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Há 38 mil anos – Adão e Eva</a:t>
            </a:r>
          </a:p>
          <a:p>
            <a:pPr indent="-260350" lvl="1" marL="717550" marR="0" rtl="0" algn="l">
              <a:lnSpc>
                <a:spcPct val="94444"/>
              </a:lnSpc>
              <a:spcBef>
                <a:spcPts val="900"/>
              </a:spcBef>
              <a:spcAft>
                <a:spcPts val="0"/>
              </a:spcAft>
              <a:buClr>
                <a:schemeClr val="lt1"/>
              </a:buClr>
              <a:buSzPct val="85000"/>
              <a:buFont typeface="Galdeano"/>
              <a:buChar char="Ⱶ"/>
            </a:pPr>
            <a:r>
              <a:rPr b="0" baseline="0" i="0" lang="pt-BR" sz="1800" u="none" cap="none" strike="noStrike">
                <a:solidFill>
                  <a:schemeClr val="lt1"/>
                </a:solidFill>
                <a:latin typeface="Galdeano"/>
                <a:ea typeface="Galdeano"/>
                <a:cs typeface="Galdeano"/>
                <a:sym typeface="Galdeano"/>
              </a:rPr>
              <a:t>Há 2 mil anos – Cristo</a:t>
            </a:r>
          </a:p>
        </p:txBody>
      </p:sp>
      <p:cxnSp>
        <p:nvCxnSpPr>
          <p:cNvPr id="382" name="Shape 382"/>
          <p:cNvCxnSpPr/>
          <p:nvPr/>
        </p:nvCxnSpPr>
        <p:spPr>
          <a:xfrm>
            <a:off x="4643437" y="908198"/>
            <a:ext cx="0" cy="5545138"/>
          </a:xfrm>
          <a:prstGeom prst="straightConnector1">
            <a:avLst/>
          </a:prstGeom>
          <a:noFill/>
          <a:ln cap="flat" cmpd="sng" w="12700">
            <a:solidFill>
              <a:schemeClr val="lt1"/>
            </a:solidFill>
            <a:prstDash val="solid"/>
            <a:round/>
            <a:headEnd len="med" w="med" type="none"/>
            <a:tailEnd len="med" w="med" type="none"/>
          </a:ln>
        </p:spPr>
      </p:cxnSp>
      <p:sp>
        <p:nvSpPr>
          <p:cNvPr id="383" name="Shape 383"/>
          <p:cNvSpPr txBox="1"/>
          <p:nvPr/>
        </p:nvSpPr>
        <p:spPr>
          <a:xfrm>
            <a:off x="5211376" y="6028687"/>
            <a:ext cx="2573140" cy="333167"/>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spcAft>
                <a:spcPts val="0"/>
              </a:spcAft>
              <a:buSzPct val="25000"/>
              <a:buNone/>
            </a:pPr>
            <a:r>
              <a:rPr b="1" baseline="0" i="0" lang="pt-BR" sz="2000" u="none" cap="none" strike="noStrike">
                <a:solidFill>
                  <a:schemeClr val="lt2"/>
                </a:solidFill>
                <a:latin typeface="Galdeano"/>
                <a:ea typeface="Galdeano"/>
                <a:cs typeface="Galdeano"/>
                <a:sym typeface="Galdeano"/>
              </a:rPr>
              <a:t>Morre-se novamente?</a:t>
            </a:r>
          </a:p>
        </p:txBody>
      </p:sp>
      <p:sp>
        <p:nvSpPr>
          <p:cNvPr id="384" name="Shape 384"/>
          <p:cNvSpPr/>
          <p:nvPr/>
        </p:nvSpPr>
        <p:spPr>
          <a:xfrm>
            <a:off x="225425" y="34624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4. Progressores Moronciais </a:t>
            </a:r>
          </a:p>
        </p:txBody>
      </p:sp>
      <p:sp>
        <p:nvSpPr>
          <p:cNvPr id="385" name="Shape 385"/>
          <p:cNvSpPr/>
          <p:nvPr/>
        </p:nvSpPr>
        <p:spPr>
          <a:xfrm>
            <a:off x="217487" y="210199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rgbClr val="FFC000"/>
                </a:solidFill>
                <a:latin typeface="Galdeano"/>
                <a:ea typeface="Galdeano"/>
                <a:cs typeface="Galdeano"/>
                <a:sym typeface="Galdeano"/>
              </a:rPr>
              <a:t>2. Sobreviventes Adormecidos</a:t>
            </a:r>
          </a:p>
        </p:txBody>
      </p:sp>
      <p:sp>
        <p:nvSpPr>
          <p:cNvPr id="386" name="Shape 386"/>
          <p:cNvSpPr/>
          <p:nvPr/>
        </p:nvSpPr>
        <p:spPr>
          <a:xfrm>
            <a:off x="214312" y="2779860"/>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3. Estudantes das Mansões  </a:t>
            </a:r>
          </a:p>
        </p:txBody>
      </p:sp>
      <p:sp>
        <p:nvSpPr>
          <p:cNvPr id="387" name="Shape 387"/>
          <p:cNvSpPr/>
          <p:nvPr/>
        </p:nvSpPr>
        <p:spPr>
          <a:xfrm>
            <a:off x="225425" y="41482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5. Pupilos do Superuniverso</a:t>
            </a:r>
          </a:p>
        </p:txBody>
      </p:sp>
      <p:sp>
        <p:nvSpPr>
          <p:cNvPr id="388" name="Shape 388"/>
          <p:cNvSpPr/>
          <p:nvPr/>
        </p:nvSpPr>
        <p:spPr>
          <a:xfrm>
            <a:off x="225425" y="4834085"/>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6. Peregrinos de Havona</a:t>
            </a:r>
          </a:p>
        </p:txBody>
      </p:sp>
      <p:sp>
        <p:nvSpPr>
          <p:cNvPr id="389" name="Shape 389"/>
          <p:cNvSpPr/>
          <p:nvPr/>
        </p:nvSpPr>
        <p:spPr>
          <a:xfrm>
            <a:off x="217487" y="553099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7. Os que Chegam ao Paraíso</a:t>
            </a:r>
          </a:p>
        </p:txBody>
      </p:sp>
      <p:sp>
        <p:nvSpPr>
          <p:cNvPr id="390" name="Shape 390"/>
          <p:cNvSpPr/>
          <p:nvPr/>
        </p:nvSpPr>
        <p:spPr>
          <a:xfrm>
            <a:off x="225425" y="1460648"/>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chemeClr val="lt1"/>
                </a:solidFill>
                <a:latin typeface="Galdeano"/>
                <a:ea typeface="Galdeano"/>
                <a:cs typeface="Galdeano"/>
                <a:sym typeface="Galdeano"/>
              </a:rPr>
              <a:t>1. Mortais Planetários</a:t>
            </a:r>
          </a:p>
        </p:txBody>
      </p:sp>
      <p:sp>
        <p:nvSpPr>
          <p:cNvPr id="391" name="Shape 391"/>
          <p:cNvSpPr/>
          <p:nvPr/>
        </p:nvSpPr>
        <p:spPr>
          <a:xfrm>
            <a:off x="3995935" y="1988840"/>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392" name="Shape 392"/>
          <p:cNvSpPr/>
          <p:nvPr/>
        </p:nvSpPr>
        <p:spPr>
          <a:xfrm rot="5400000">
            <a:off x="1898841" y="1804098"/>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393" name="Shape 393"/>
          <p:cNvSpPr txBox="1"/>
          <p:nvPr/>
        </p:nvSpPr>
        <p:spPr>
          <a:xfrm>
            <a:off x="4788023" y="724633"/>
            <a:ext cx="846706"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Fases:</a:t>
            </a:r>
          </a:p>
        </p:txBody>
      </p:sp>
      <p:cxnSp>
        <p:nvCxnSpPr>
          <p:cNvPr id="394" name="Shape 394"/>
          <p:cNvCxnSpPr/>
          <p:nvPr/>
        </p:nvCxnSpPr>
        <p:spPr>
          <a:xfrm>
            <a:off x="4862971" y="4328467"/>
            <a:ext cx="4030202" cy="0"/>
          </a:xfrm>
          <a:prstGeom prst="straightConnector1">
            <a:avLst/>
          </a:prstGeom>
          <a:solidFill>
            <a:schemeClr val="dk2"/>
          </a:solidFill>
          <a:ln cap="flat" cmpd="sng" w="12700">
            <a:solidFill>
              <a:schemeClr val="lt1"/>
            </a:solidFill>
            <a:prstDash val="solid"/>
            <a:round/>
            <a:headEnd len="med" w="med" type="none"/>
            <a:tailEnd len="med" w="med" type="non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107504" y="260647"/>
            <a:ext cx="8856983"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Sobreviventes adormecidos</a:t>
            </a:r>
          </a:p>
        </p:txBody>
      </p:sp>
      <p:sp>
        <p:nvSpPr>
          <p:cNvPr id="400" name="Shape 400"/>
          <p:cNvSpPr txBox="1"/>
          <p:nvPr>
            <p:ph idx="1" type="body"/>
          </p:nvPr>
        </p:nvSpPr>
        <p:spPr>
          <a:xfrm>
            <a:off x="533400" y="1340767"/>
            <a:ext cx="8143055" cy="1872207"/>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lt1"/>
              </a:buClr>
              <a:buSzPct val="25000"/>
              <a:buFont typeface="Galdeano"/>
              <a:buNone/>
            </a:pPr>
            <a:r>
              <a:rPr b="0" baseline="0" i="0" lang="pt-BR" sz="2400" u="none" cap="none" strike="noStrike">
                <a:solidFill>
                  <a:schemeClr val="lt1"/>
                </a:solidFill>
                <a:latin typeface="Galdeano"/>
                <a:ea typeface="Galdeano"/>
                <a:cs typeface="Galdeano"/>
                <a:sym typeface="Galdeano"/>
              </a:rPr>
              <a:t>A ressurreição pode ocorrer:</a:t>
            </a:r>
          </a:p>
        </p:txBody>
      </p:sp>
      <p:sp>
        <p:nvSpPr>
          <p:cNvPr id="401" name="Shape 401"/>
          <p:cNvSpPr/>
          <p:nvPr/>
        </p:nvSpPr>
        <p:spPr>
          <a:xfrm>
            <a:off x="4572000" y="2636911"/>
            <a:ext cx="4104456" cy="1077217"/>
          </a:xfrm>
          <a:prstGeom prst="rect">
            <a:avLst/>
          </a:prstGeom>
          <a:solidFill>
            <a:srgbClr val="CBCBD3"/>
          </a:solidFill>
          <a:ln>
            <a:noFill/>
          </a:ln>
        </p:spPr>
        <p:txBody>
          <a:bodyPr anchorCtr="0" anchor="t" bIns="45700" lIns="91425" rIns="91425" tIns="45700">
            <a:noAutofit/>
          </a:bodyPr>
          <a:lstStyle/>
          <a:p>
            <a:pPr indent="-184150" lvl="0" marL="273050" marR="0" rtl="0" algn="l">
              <a:spcBef>
                <a:spcPts val="0"/>
              </a:spcBef>
              <a:spcAft>
                <a:spcPts val="0"/>
              </a:spcAft>
              <a:buClr>
                <a:schemeClr val="dk1"/>
              </a:buClr>
              <a:buSzPct val="100000"/>
              <a:buFont typeface="Galdeano"/>
              <a:buChar char="•"/>
            </a:pPr>
            <a:r>
              <a:rPr b="0" baseline="0" i="0" lang="pt-BR" sz="1600" u="none" cap="none" strike="noStrike">
                <a:solidFill>
                  <a:schemeClr val="dk1"/>
                </a:solidFill>
                <a:latin typeface="Galdeano"/>
                <a:ea typeface="Galdeano"/>
                <a:cs typeface="Galdeano"/>
                <a:sym typeface="Galdeano"/>
              </a:rPr>
              <a:t>Atingiram o terceiro círculo de desenvolvimento espiritual.</a:t>
            </a:r>
          </a:p>
          <a:p>
            <a:pPr indent="-184150" lvl="0" marL="273050" marR="0" rtl="0" algn="l">
              <a:spcBef>
                <a:spcPts val="0"/>
              </a:spcBef>
              <a:spcAft>
                <a:spcPts val="0"/>
              </a:spcAft>
              <a:buClr>
                <a:schemeClr val="dk1"/>
              </a:buClr>
              <a:buSzPct val="100000"/>
              <a:buFont typeface="Galdeano"/>
              <a:buChar char="•"/>
            </a:pPr>
            <a:r>
              <a:rPr b="0" baseline="0" i="0" lang="pt-BR" sz="1600" u="none" cap="none" strike="noStrike">
                <a:solidFill>
                  <a:schemeClr val="dk1"/>
                </a:solidFill>
                <a:latin typeface="Galdeano"/>
                <a:ea typeface="Galdeano"/>
                <a:cs typeface="Galdeano"/>
                <a:sym typeface="Galdeano"/>
              </a:rPr>
              <a:t>Tem designado um </a:t>
            </a:r>
            <a:r>
              <a:rPr b="0" baseline="0" i="0" lang="pt-BR" sz="1600" u="none" cap="none" strike="noStrike">
                <a:solidFill>
                  <a:srgbClr val="FF0000"/>
                </a:solidFill>
                <a:latin typeface="Galdeano"/>
                <a:ea typeface="Galdeano"/>
                <a:cs typeface="Galdeano"/>
                <a:sym typeface="Galdeano"/>
              </a:rPr>
              <a:t>guardião seráfico </a:t>
            </a:r>
            <a:r>
              <a:rPr b="0" baseline="0" i="0" lang="pt-BR" sz="1600" u="none" cap="none" strike="noStrike">
                <a:solidFill>
                  <a:schemeClr val="dk1"/>
                </a:solidFill>
                <a:latin typeface="Galdeano"/>
                <a:ea typeface="Galdeano"/>
                <a:cs typeface="Galdeano"/>
                <a:sym typeface="Galdeano"/>
              </a:rPr>
              <a:t>pessoal do destino.</a:t>
            </a:r>
          </a:p>
        </p:txBody>
      </p:sp>
      <p:sp>
        <p:nvSpPr>
          <p:cNvPr id="402" name="Shape 402"/>
          <p:cNvSpPr/>
          <p:nvPr/>
        </p:nvSpPr>
        <p:spPr>
          <a:xfrm>
            <a:off x="4572000" y="3954578"/>
            <a:ext cx="4104456" cy="1077217"/>
          </a:xfrm>
          <a:prstGeom prst="rect">
            <a:avLst/>
          </a:prstGeom>
          <a:solidFill>
            <a:srgbClr val="CBCBD3"/>
          </a:solidFill>
          <a:ln>
            <a:noFill/>
          </a:ln>
        </p:spPr>
        <p:txBody>
          <a:bodyPr anchorCtr="0" anchor="t" bIns="45700" lIns="91425" rIns="91425" tIns="45700">
            <a:noAutofit/>
          </a:bodyPr>
          <a:lstStyle/>
          <a:p>
            <a:pPr indent="-184150" lvl="0" marL="273050" marR="0" rtl="0" algn="l">
              <a:spcBef>
                <a:spcPts val="0"/>
              </a:spcBef>
              <a:spcAft>
                <a:spcPts val="0"/>
              </a:spcAft>
              <a:buClr>
                <a:schemeClr val="dk1"/>
              </a:buClr>
              <a:buSzPct val="100000"/>
              <a:buFont typeface="Galdeano"/>
              <a:buChar char="•"/>
            </a:pPr>
            <a:r>
              <a:rPr b="0" baseline="0" i="0" lang="pt-BR" sz="1600" u="none" cap="none" strike="noStrike">
                <a:solidFill>
                  <a:schemeClr val="dk1"/>
                </a:solidFill>
                <a:latin typeface="Galdeano"/>
                <a:ea typeface="Galdeano"/>
                <a:cs typeface="Galdeano"/>
                <a:sym typeface="Galdeano"/>
              </a:rPr>
              <a:t>Não atingiram os níveis necessários de mestria sobre a inteligência e  dom da espiritualidade.</a:t>
            </a:r>
          </a:p>
          <a:p>
            <a:pPr indent="-184150" lvl="0" marL="273050" marR="0" rtl="0" algn="l">
              <a:spcBef>
                <a:spcPts val="0"/>
              </a:spcBef>
              <a:spcAft>
                <a:spcPts val="0"/>
              </a:spcAft>
              <a:buClr>
                <a:schemeClr val="dk1"/>
              </a:buClr>
              <a:buSzPct val="100000"/>
              <a:buFont typeface="Galdeano"/>
              <a:buChar char="•"/>
            </a:pPr>
            <a:r>
              <a:rPr b="0" baseline="0" i="0" lang="pt-BR" sz="1600" u="none" cap="none" strike="noStrike">
                <a:solidFill>
                  <a:schemeClr val="dk1"/>
                </a:solidFill>
                <a:latin typeface="Galdeano"/>
                <a:ea typeface="Galdeano"/>
                <a:cs typeface="Galdeano"/>
                <a:sym typeface="Galdeano"/>
              </a:rPr>
              <a:t>Término do julgamento dos seus assuntos.</a:t>
            </a:r>
          </a:p>
        </p:txBody>
      </p:sp>
      <p:sp>
        <p:nvSpPr>
          <p:cNvPr id="403" name="Shape 403"/>
          <p:cNvSpPr/>
          <p:nvPr/>
        </p:nvSpPr>
        <p:spPr>
          <a:xfrm>
            <a:off x="4572000" y="5386026"/>
            <a:ext cx="4104456" cy="584774"/>
          </a:xfrm>
          <a:prstGeom prst="rect">
            <a:avLst/>
          </a:prstGeom>
          <a:solidFill>
            <a:srgbClr val="CBCBD3"/>
          </a:solidFill>
          <a:ln>
            <a:noFill/>
          </a:ln>
        </p:spPr>
        <p:txBody>
          <a:bodyPr anchorCtr="0" anchor="t" bIns="45700" lIns="91425" rIns="91425" tIns="45700">
            <a:noAutofit/>
          </a:bodyPr>
          <a:lstStyle/>
          <a:p>
            <a:pPr indent="-184150" lvl="0" marL="273050" marR="0" rtl="0" algn="l">
              <a:spcBef>
                <a:spcPts val="0"/>
              </a:spcBef>
              <a:spcAft>
                <a:spcPts val="0"/>
              </a:spcAft>
              <a:buClr>
                <a:schemeClr val="dk1"/>
              </a:buClr>
              <a:buSzPct val="100000"/>
              <a:buFont typeface="Galdeano"/>
              <a:buChar char="•"/>
            </a:pPr>
            <a:r>
              <a:rPr b="0" baseline="0" i="0" lang="pt-BR" sz="1600" u="none" cap="none" strike="noStrike">
                <a:solidFill>
                  <a:schemeClr val="dk1"/>
                </a:solidFill>
                <a:latin typeface="Galdeano"/>
                <a:ea typeface="Galdeano"/>
                <a:cs typeface="Galdeano"/>
                <a:sym typeface="Galdeano"/>
              </a:rPr>
              <a:t>São repersonalizados em massa ao término de uma dispensação planetária.</a:t>
            </a:r>
          </a:p>
        </p:txBody>
      </p:sp>
      <p:sp>
        <p:nvSpPr>
          <p:cNvPr id="404" name="Shape 404"/>
          <p:cNvSpPr/>
          <p:nvPr/>
        </p:nvSpPr>
        <p:spPr>
          <a:xfrm>
            <a:off x="503039" y="2811734"/>
            <a:ext cx="3923928" cy="830996"/>
          </a:xfrm>
          <a:prstGeom prst="rect">
            <a:avLst/>
          </a:prstGeom>
          <a:noFill/>
          <a:ln>
            <a:noFill/>
          </a:ln>
        </p:spPr>
        <p:txBody>
          <a:bodyPr anchorCtr="0" anchor="t" bIns="45700" lIns="36000" rIns="91425" tIns="45700">
            <a:noAutofit/>
          </a:bodyPr>
          <a:lstStyle/>
          <a:p>
            <a:pPr indent="-347663" lvl="1" marL="804863" marR="0" rtl="0" algn="r">
              <a:lnSpc>
                <a:spcPct val="200000"/>
              </a:lnSpc>
              <a:spcBef>
                <a:spcPts val="0"/>
              </a:spcBef>
              <a:spcAft>
                <a:spcPts val="0"/>
              </a:spcAft>
              <a:buClr>
                <a:schemeClr val="lt1"/>
              </a:buClr>
              <a:buSzPct val="85000"/>
              <a:buFont typeface="Galdeano"/>
              <a:buChar char="Ⱶ"/>
            </a:pPr>
            <a:r>
              <a:rPr b="0" baseline="0" i="0" lang="pt-BR" sz="2400" u="none" cap="none" strike="noStrike">
                <a:solidFill>
                  <a:schemeClr val="lt1"/>
                </a:solidFill>
                <a:latin typeface="Galdeano"/>
                <a:ea typeface="Galdeano"/>
                <a:cs typeface="Galdeano"/>
                <a:sym typeface="Galdeano"/>
              </a:rPr>
              <a:t>Ao 3º período</a:t>
            </a:r>
          </a:p>
        </p:txBody>
      </p:sp>
      <p:sp>
        <p:nvSpPr>
          <p:cNvPr id="405" name="Shape 405"/>
          <p:cNvSpPr/>
          <p:nvPr/>
        </p:nvSpPr>
        <p:spPr>
          <a:xfrm>
            <a:off x="503039" y="3954578"/>
            <a:ext cx="3923928" cy="830996"/>
          </a:xfrm>
          <a:prstGeom prst="rect">
            <a:avLst/>
          </a:prstGeom>
          <a:noFill/>
          <a:ln>
            <a:noFill/>
          </a:ln>
        </p:spPr>
        <p:txBody>
          <a:bodyPr anchorCtr="0" anchor="t" bIns="45700" lIns="36000" rIns="91425" tIns="45700">
            <a:noAutofit/>
          </a:bodyPr>
          <a:lstStyle/>
          <a:p>
            <a:pPr indent="-347663" lvl="1" marL="804863" marR="0" rtl="0" algn="r">
              <a:lnSpc>
                <a:spcPct val="200000"/>
              </a:lnSpc>
              <a:spcBef>
                <a:spcPts val="0"/>
              </a:spcBef>
              <a:spcAft>
                <a:spcPts val="0"/>
              </a:spcAft>
              <a:buClr>
                <a:schemeClr val="lt1"/>
              </a:buClr>
              <a:buSzPct val="85000"/>
              <a:buFont typeface="Galdeano"/>
              <a:buChar char="Ⱶ"/>
            </a:pPr>
            <a:r>
              <a:rPr b="0" baseline="0" i="0" lang="pt-BR" sz="2400" u="none" cap="none" strike="noStrike">
                <a:solidFill>
                  <a:schemeClr val="lt1"/>
                </a:solidFill>
                <a:latin typeface="Galdeano"/>
                <a:ea typeface="Galdeano"/>
                <a:cs typeface="Galdeano"/>
                <a:sym typeface="Galdeano"/>
              </a:rPr>
              <a:t>Ressureição Milenar</a:t>
            </a:r>
          </a:p>
        </p:txBody>
      </p:sp>
      <p:sp>
        <p:nvSpPr>
          <p:cNvPr id="406" name="Shape 406"/>
          <p:cNvSpPr/>
          <p:nvPr/>
        </p:nvSpPr>
        <p:spPr>
          <a:xfrm>
            <a:off x="467543" y="5159194"/>
            <a:ext cx="3923928" cy="830996"/>
          </a:xfrm>
          <a:prstGeom prst="rect">
            <a:avLst/>
          </a:prstGeom>
          <a:noFill/>
          <a:ln>
            <a:noFill/>
          </a:ln>
        </p:spPr>
        <p:txBody>
          <a:bodyPr anchorCtr="0" anchor="t" bIns="45700" lIns="36000" rIns="91425" tIns="45700">
            <a:noAutofit/>
          </a:bodyPr>
          <a:lstStyle/>
          <a:p>
            <a:pPr indent="-347663" lvl="1" marL="804863" marR="0" rtl="0" algn="r">
              <a:lnSpc>
                <a:spcPct val="200000"/>
              </a:lnSpc>
              <a:spcBef>
                <a:spcPts val="0"/>
              </a:spcBef>
              <a:spcAft>
                <a:spcPts val="0"/>
              </a:spcAft>
              <a:buClr>
                <a:schemeClr val="lt1"/>
              </a:buClr>
              <a:buSzPct val="85000"/>
              <a:buFont typeface="Galdeano"/>
              <a:buChar char="Ⱶ"/>
            </a:pPr>
            <a:r>
              <a:rPr b="0" baseline="0" i="0" lang="pt-BR" sz="2400" u="none" cap="none" strike="noStrike">
                <a:solidFill>
                  <a:schemeClr val="lt1"/>
                </a:solidFill>
                <a:latin typeface="Galdeano"/>
                <a:ea typeface="Galdeano"/>
                <a:cs typeface="Galdeano"/>
                <a:sym typeface="Galdeano"/>
              </a:rPr>
              <a:t>Dispensação Planetária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202020" y="199093"/>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reconstituição da personalidade</a:t>
            </a:r>
          </a:p>
        </p:txBody>
      </p:sp>
      <p:sp>
        <p:nvSpPr>
          <p:cNvPr id="412" name="Shape 412"/>
          <p:cNvSpPr/>
          <p:nvPr/>
        </p:nvSpPr>
        <p:spPr>
          <a:xfrm>
            <a:off x="468347" y="1412775"/>
            <a:ext cx="8208912" cy="4655249"/>
          </a:xfrm>
          <a:prstGeom prst="rect">
            <a:avLst/>
          </a:prstGeom>
          <a:noFill/>
          <a:ln>
            <a:noFill/>
          </a:ln>
        </p:spPr>
        <p:txBody>
          <a:bodyPr anchorCtr="0" anchor="t" bIns="45700" lIns="91425" rIns="91425" tIns="45700">
            <a:noAutofit/>
          </a:bodyPr>
          <a:lstStyle/>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O </a:t>
            </a:r>
            <a:r>
              <a:rPr b="0" baseline="0" i="0" lang="pt-BR" sz="2200" u="none" cap="none" strike="noStrike">
                <a:solidFill>
                  <a:srgbClr val="FF0000"/>
                </a:solidFill>
                <a:latin typeface="Galdeano"/>
                <a:ea typeface="Galdeano"/>
                <a:cs typeface="Galdeano"/>
                <a:sym typeface="Galdeano"/>
              </a:rPr>
              <a:t>corpo físico</a:t>
            </a:r>
            <a:r>
              <a:rPr b="0" baseline="0" i="0" lang="pt-BR" sz="2200" u="none" cap="none" strike="noStrike">
                <a:solidFill>
                  <a:schemeClr val="lt1"/>
                </a:solidFill>
                <a:latin typeface="Galdeano"/>
                <a:ea typeface="Galdeano"/>
                <a:cs typeface="Galdeano"/>
                <a:sym typeface="Galdeano"/>
              </a:rPr>
              <a:t>, de carne mortal, </a:t>
            </a:r>
            <a:r>
              <a:rPr b="0" baseline="0" i="0" lang="pt-BR" sz="2200" u="none" cap="none" strike="noStrike">
                <a:solidFill>
                  <a:srgbClr val="FF0000"/>
                </a:solidFill>
                <a:latin typeface="Galdeano"/>
                <a:ea typeface="Galdeano"/>
                <a:cs typeface="Galdeano"/>
                <a:sym typeface="Galdeano"/>
              </a:rPr>
              <a:t>não fará parte da reconstituição </a:t>
            </a:r>
            <a:r>
              <a:rPr b="0" baseline="0" i="0" lang="pt-BR" sz="2200" u="none" cap="none" strike="noStrike">
                <a:solidFill>
                  <a:schemeClr val="lt1"/>
                </a:solidFill>
                <a:latin typeface="Galdeano"/>
                <a:ea typeface="Galdeano"/>
                <a:cs typeface="Galdeano"/>
                <a:sym typeface="Galdeano"/>
              </a:rPr>
              <a:t>dos sobreviventes adormecidos; o corpo físico voltou ao pó. </a:t>
            </a:r>
          </a:p>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O </a:t>
            </a:r>
            <a:r>
              <a:rPr b="0" baseline="0" i="0" lang="pt-BR" sz="2200" u="none" cap="none" strike="noStrike">
                <a:solidFill>
                  <a:srgbClr val="FF0000"/>
                </a:solidFill>
                <a:latin typeface="Galdeano"/>
                <a:ea typeface="Galdeano"/>
                <a:cs typeface="Galdeano"/>
                <a:sym typeface="Galdeano"/>
              </a:rPr>
              <a:t>Serafim</a:t>
            </a:r>
            <a:r>
              <a:rPr b="0" baseline="0" i="0" lang="pt-BR" sz="2200" u="none" cap="none" strike="noStrike">
                <a:solidFill>
                  <a:schemeClr val="lt1"/>
                </a:solidFill>
                <a:latin typeface="Galdeano"/>
                <a:ea typeface="Galdeano"/>
                <a:cs typeface="Galdeano"/>
                <a:sym typeface="Galdeano"/>
              </a:rPr>
              <a:t> designado é o </a:t>
            </a:r>
            <a:r>
              <a:rPr b="0" baseline="0" i="0" lang="pt-BR" sz="2200" u="none" cap="none" strike="noStrike">
                <a:solidFill>
                  <a:srgbClr val="FF0000"/>
                </a:solidFill>
                <a:latin typeface="Galdeano"/>
                <a:ea typeface="Galdeano"/>
                <a:cs typeface="Galdeano"/>
                <a:sym typeface="Galdeano"/>
              </a:rPr>
              <a:t>guardião da identidade sobrevivente  </a:t>
            </a:r>
            <a:r>
              <a:rPr b="0" baseline="0" i="0" lang="pt-BR" sz="2200" u="none" cap="none" strike="noStrike">
                <a:solidFill>
                  <a:schemeClr val="lt1"/>
                </a:solidFill>
                <a:latin typeface="Galdeano"/>
                <a:ea typeface="Galdeano"/>
                <a:cs typeface="Galdeano"/>
                <a:sym typeface="Galdeano"/>
              </a:rPr>
              <a:t>- a alma imortal - até o ponto em que ela evoluiu. </a:t>
            </a:r>
          </a:p>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O </a:t>
            </a:r>
            <a:r>
              <a:rPr b="0" baseline="0" i="0" lang="pt-BR" sz="2200" u="none" cap="none" strike="noStrike">
                <a:solidFill>
                  <a:srgbClr val="FF0000"/>
                </a:solidFill>
                <a:latin typeface="Galdeano"/>
                <a:ea typeface="Galdeano"/>
                <a:cs typeface="Galdeano"/>
                <a:sym typeface="Galdeano"/>
              </a:rPr>
              <a:t>Serafim</a:t>
            </a:r>
            <a:r>
              <a:rPr b="0" baseline="0" i="0" lang="pt-BR" sz="2200" u="none" cap="none" strike="noStrike">
                <a:solidFill>
                  <a:schemeClr val="lt1"/>
                </a:solidFill>
                <a:latin typeface="Galdeano"/>
                <a:ea typeface="Galdeano"/>
                <a:cs typeface="Galdeano"/>
                <a:sym typeface="Galdeano"/>
              </a:rPr>
              <a:t> designado </a:t>
            </a:r>
            <a:r>
              <a:rPr b="0" baseline="0" i="0" lang="pt-BR" sz="2200" u="none" cap="none" strike="noStrike">
                <a:solidFill>
                  <a:srgbClr val="FF0000"/>
                </a:solidFill>
                <a:latin typeface="Galdeano"/>
                <a:ea typeface="Galdeano"/>
                <a:cs typeface="Galdeano"/>
                <a:sym typeface="Galdeano"/>
              </a:rPr>
              <a:t>auspicia o novo corpo</a:t>
            </a:r>
            <a:r>
              <a:rPr b="0" baseline="0" i="0" lang="pt-BR" sz="2200" u="none" cap="none" strike="noStrike">
                <a:solidFill>
                  <a:schemeClr val="lt1"/>
                </a:solidFill>
                <a:latin typeface="Galdeano"/>
                <a:ea typeface="Galdeano"/>
                <a:cs typeface="Galdeano"/>
                <a:sym typeface="Galdeano"/>
              </a:rPr>
              <a:t>, a forma moroncial, que é o novo veículo de vida para a alma imortal e para a residência do Ajustador que retorna.</a:t>
            </a:r>
          </a:p>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O </a:t>
            </a:r>
            <a:r>
              <a:rPr b="0" baseline="0" i="0" lang="pt-BR" sz="2200" u="none" cap="none" strike="noStrike">
                <a:solidFill>
                  <a:srgbClr val="FF0000"/>
                </a:solidFill>
                <a:latin typeface="Galdeano"/>
                <a:ea typeface="Galdeano"/>
                <a:cs typeface="Galdeano"/>
                <a:sym typeface="Galdeano"/>
              </a:rPr>
              <a:t>Ajustador</a:t>
            </a:r>
            <a:r>
              <a:rPr b="0" baseline="0" i="0" lang="pt-BR" sz="2200" u="none" cap="none" strike="noStrike">
                <a:solidFill>
                  <a:schemeClr val="lt1"/>
                </a:solidFill>
                <a:latin typeface="Galdeano"/>
                <a:ea typeface="Galdeano"/>
                <a:cs typeface="Galdeano"/>
                <a:sym typeface="Galdeano"/>
              </a:rPr>
              <a:t> é o custódio da transcrição espiritual da mente do sobrevivente adormecido.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1"/>
                                        <p:tgtEl>
                                          <p:spTgt spid="4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1"/>
                                        <p:tgtEl>
                                          <p:spTgt spid="4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1"/>
                                        <p:tgtEl>
                                          <p:spTgt spid="4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3" st="3"/>
                                            </p:txEl>
                                          </p:spTgt>
                                        </p:tgtEl>
                                        <p:attrNameLst>
                                          <p:attrName>style.visibility</p:attrName>
                                        </p:attrNameLst>
                                      </p:cBhvr>
                                      <p:to>
                                        <p:strVal val="visible"/>
                                      </p:to>
                                    </p:set>
                                    <p:animEffect filter="fade" transition="in">
                                      <p:cBhvr>
                                        <p:cTn dur="1"/>
                                        <p:tgtEl>
                                          <p:spTgt spid="4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202020" y="199093"/>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reconstituição da personalidade</a:t>
            </a:r>
          </a:p>
        </p:txBody>
      </p:sp>
      <p:sp>
        <p:nvSpPr>
          <p:cNvPr id="419" name="Shape 419"/>
          <p:cNvSpPr/>
          <p:nvPr/>
        </p:nvSpPr>
        <p:spPr>
          <a:xfrm>
            <a:off x="457714" y="1412775"/>
            <a:ext cx="8208912" cy="3116366"/>
          </a:xfrm>
          <a:prstGeom prst="rect">
            <a:avLst/>
          </a:prstGeom>
          <a:noFill/>
          <a:ln>
            <a:noFill/>
          </a:ln>
        </p:spPr>
        <p:txBody>
          <a:bodyPr anchorCtr="0" anchor="t" bIns="45700" lIns="91425" rIns="91425" tIns="45700">
            <a:noAutofit/>
          </a:bodyPr>
          <a:lstStyle/>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E quando estes dois, o </a:t>
            </a:r>
            <a:r>
              <a:rPr b="0" baseline="0" i="0" lang="pt-BR" sz="2200" u="none" cap="none" strike="noStrike">
                <a:solidFill>
                  <a:srgbClr val="FF0000"/>
                </a:solidFill>
                <a:latin typeface="Galdeano"/>
                <a:ea typeface="Galdeano"/>
                <a:cs typeface="Galdeano"/>
                <a:sym typeface="Galdeano"/>
              </a:rPr>
              <a:t>Ajustador e o serafim</a:t>
            </a:r>
            <a:r>
              <a:rPr b="0" baseline="0" i="0" lang="pt-BR" sz="2200" u="none" cap="none" strike="noStrike">
                <a:solidFill>
                  <a:schemeClr val="lt1"/>
                </a:solidFill>
                <a:latin typeface="Galdeano"/>
                <a:ea typeface="Galdeano"/>
                <a:cs typeface="Galdeano"/>
                <a:sym typeface="Galdeano"/>
              </a:rPr>
              <a:t>, reúnem as partes da personalidade confiadas a eles, o novo indivíduo é a </a:t>
            </a:r>
            <a:r>
              <a:rPr b="0" baseline="0" i="0" lang="pt-BR" sz="2200" u="none" cap="none" strike="noStrike">
                <a:solidFill>
                  <a:srgbClr val="FF0000"/>
                </a:solidFill>
                <a:latin typeface="Galdeano"/>
                <a:ea typeface="Galdeano"/>
                <a:cs typeface="Galdeano"/>
                <a:sym typeface="Galdeano"/>
              </a:rPr>
              <a:t>ressurreição da antiga personalidade</a:t>
            </a:r>
            <a:r>
              <a:rPr b="0" baseline="0" i="0" lang="pt-BR" sz="2200" u="none" cap="none" strike="noStrike">
                <a:solidFill>
                  <a:schemeClr val="lt1"/>
                </a:solidFill>
                <a:latin typeface="Galdeano"/>
                <a:ea typeface="Galdeano"/>
                <a:cs typeface="Galdeano"/>
                <a:sym typeface="Galdeano"/>
              </a:rPr>
              <a:t>, a sobrevivência da identidade moroncial, em evolução, da alma. </a:t>
            </a:r>
          </a:p>
          <a:p>
            <a:pPr indent="-285750" lvl="0" marL="285750" marR="0" rtl="0" algn="l">
              <a:lnSpc>
                <a:spcPct val="181818"/>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E isso completa a repersonalização, a </a:t>
            </a:r>
            <a:r>
              <a:rPr b="0" baseline="0" i="0" lang="pt-BR" sz="2200" u="none" cap="none" strike="noStrike">
                <a:solidFill>
                  <a:srgbClr val="FF0000"/>
                </a:solidFill>
                <a:latin typeface="Galdeano"/>
                <a:ea typeface="Galdeano"/>
                <a:cs typeface="Galdeano"/>
                <a:sym typeface="Galdeano"/>
              </a:rPr>
              <a:t>reconstituição da memória, do discernimento interior e da consciência — a identidade</a:t>
            </a:r>
            <a:r>
              <a:rPr b="0" baseline="0" i="0" lang="pt-BR" sz="2200" u="none" cap="none" strike="noStrike">
                <a:solidFill>
                  <a:schemeClr val="lt1"/>
                </a:solidFill>
                <a:latin typeface="Galdeano"/>
                <a:ea typeface="Galdeano"/>
                <a:cs typeface="Galdeano"/>
                <a:sym typeface="Galdeano"/>
              </a:rPr>
              <a:t>.</a:t>
            </a:r>
          </a:p>
        </p:txBody>
      </p:sp>
      <p:sp>
        <p:nvSpPr>
          <p:cNvPr id="420" name="Shape 420"/>
          <p:cNvSpPr/>
          <p:nvPr/>
        </p:nvSpPr>
        <p:spPr>
          <a:xfrm>
            <a:off x="1043608" y="4941167"/>
            <a:ext cx="7344815" cy="1631215"/>
          </a:xfrm>
          <a:prstGeom prst="rect">
            <a:avLst/>
          </a:prstGeom>
          <a:solidFill>
            <a:srgbClr val="79798F"/>
          </a:solidFill>
          <a:ln>
            <a:noFill/>
          </a:ln>
        </p:spPr>
        <p:txBody>
          <a:bodyPr anchorCtr="0" anchor="t" bIns="45700" lIns="91425" rIns="91425" tIns="45700">
            <a:noAutofit/>
          </a:bodyPr>
          <a:lstStyle/>
          <a:p>
            <a:pPr indent="0" lvl="0" marL="0" marR="0" rtl="0" algn="l">
              <a:lnSpc>
                <a:spcPct val="166666"/>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47:4.6 </a:t>
            </a:r>
            <a:r>
              <a:rPr b="0" baseline="0" i="0" lang="pt-BR" sz="1800" u="none" cap="none" strike="noStrike">
                <a:solidFill>
                  <a:schemeClr val="lt1"/>
                </a:solidFill>
                <a:latin typeface="Galdeano"/>
                <a:ea typeface="Galdeano"/>
                <a:cs typeface="Galdeano"/>
                <a:sym typeface="Galdeano"/>
              </a:rPr>
              <a:t>Ainda que tenhais corpos moronciais, vós continuareis, em todos esses sete mundos, a comer, a beber e a descansar. Vós partilhareis da ordem moroncial de alimentos, um reino de energia viva desconhecido dos mundos materiais.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animEffect filter="fade" transition="in">
                                      <p:cBhvr>
                                        <p:cTn dur="1"/>
                                        <p:tgtEl>
                                          <p:spTgt spid="4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xEl>
                                              <p:pRg end="1" st="1"/>
                                            </p:txEl>
                                          </p:spTgt>
                                        </p:tgtEl>
                                        <p:attrNameLst>
                                          <p:attrName>style.visibility</p:attrName>
                                        </p:attrNameLst>
                                      </p:cBhvr>
                                      <p:to>
                                        <p:strVal val="visible"/>
                                      </p:to>
                                    </p:set>
                                    <p:animEffect filter="fade" transition="in">
                                      <p:cBhvr>
                                        <p:cTn dur="1"/>
                                        <p:tgtEl>
                                          <p:spTgt spid="4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96838" y="345430"/>
            <a:ext cx="8939658"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reconstituição da personalidade</a:t>
            </a:r>
          </a:p>
        </p:txBody>
      </p:sp>
      <p:sp>
        <p:nvSpPr>
          <p:cNvPr id="427" name="Shape 427"/>
          <p:cNvSpPr txBox="1"/>
          <p:nvPr>
            <p:ph idx="1" type="body"/>
          </p:nvPr>
        </p:nvSpPr>
        <p:spPr>
          <a:xfrm>
            <a:off x="683568" y="1556791"/>
            <a:ext cx="7992887" cy="4464496"/>
          </a:xfrm>
          <a:prstGeom prst="rect">
            <a:avLst/>
          </a:prstGeom>
          <a:noFill/>
          <a:ln>
            <a:noFill/>
          </a:ln>
        </p:spPr>
        <p:txBody>
          <a:bodyPr anchorCtr="0" anchor="t" bIns="45700" lIns="91425" rIns="91425" tIns="45700">
            <a:noAutofit/>
          </a:bodyPr>
          <a:lstStyle/>
          <a:p>
            <a:pPr indent="0" lvl="0" marL="0" marR="0" rtl="0" algn="l">
              <a:lnSpc>
                <a:spcPct val="190909"/>
              </a:lnSpc>
              <a:spcBef>
                <a:spcPts val="0"/>
              </a:spcBef>
              <a:spcAft>
                <a:spcPts val="0"/>
              </a:spcAft>
              <a:buClr>
                <a:schemeClr val="lt1"/>
              </a:buClr>
              <a:buSzPct val="25000"/>
              <a:buFont typeface="Galdeano"/>
              <a:buNone/>
            </a:pPr>
            <a:r>
              <a:rPr b="0" baseline="30000" i="0" lang="pt-BR" sz="2200" u="none" cap="none" strike="noStrike">
                <a:solidFill>
                  <a:schemeClr val="lt1"/>
                </a:solidFill>
                <a:latin typeface="Galdeano"/>
                <a:ea typeface="Galdeano"/>
                <a:cs typeface="Galdeano"/>
                <a:sym typeface="Galdeano"/>
              </a:rPr>
              <a:t>30:4.15</a:t>
            </a:r>
            <a:r>
              <a:rPr b="0" baseline="0" i="0" lang="pt-BR" sz="2200" u="none" cap="none" strike="noStrike">
                <a:solidFill>
                  <a:schemeClr val="lt1"/>
                </a:solidFill>
                <a:latin typeface="Galdeano"/>
                <a:ea typeface="Galdeano"/>
                <a:cs typeface="Galdeano"/>
                <a:sym typeface="Galdeano"/>
              </a:rPr>
              <a:t> Essa reassociação da alma e do Ajustador, muito apropriadamente chamada de ressurreição, é uma reconstituição dos fatores da personalidade; mas mesmo isso não explica inteiramente o reaparecimento da personalidade sobrevivente. Embora provavelmente nunca ireis entender o fato dessa transação tão inexplicável, em algum momento, vós ireis conhecer experiencialmente a verdade dela, se vós não rejeitardes o plano de sobrevivência para os mortais.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246136" y="476672"/>
            <a:ext cx="8651726" cy="52321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2800" u="none" cap="none" strike="noStrike">
                <a:solidFill>
                  <a:schemeClr val="lt1"/>
                </a:solidFill>
                <a:latin typeface="Galdeano"/>
                <a:ea typeface="Galdeano"/>
                <a:cs typeface="Galdeano"/>
                <a:sym typeface="Galdeano"/>
              </a:rPr>
              <a:t>Corpos Moronciais</a:t>
            </a:r>
          </a:p>
        </p:txBody>
      </p:sp>
      <p:sp>
        <p:nvSpPr>
          <p:cNvPr id="433" name="Shape 433"/>
          <p:cNvSpPr/>
          <p:nvPr/>
        </p:nvSpPr>
        <p:spPr>
          <a:xfrm>
            <a:off x="467543" y="1556791"/>
            <a:ext cx="8136903" cy="3990835"/>
          </a:xfrm>
          <a:prstGeom prst="rect">
            <a:avLst/>
          </a:prstGeom>
          <a:noFill/>
          <a:ln>
            <a:noFill/>
          </a:ln>
        </p:spPr>
        <p:txBody>
          <a:bodyPr anchorCtr="0" anchor="t" bIns="45700" lIns="91425" rIns="91425" tIns="45700">
            <a:noAutofit/>
          </a:bodyPr>
          <a:lstStyle/>
          <a:p>
            <a:pPr indent="0" lvl="0" marL="0" marR="0" rtl="0" algn="l">
              <a:lnSpc>
                <a:spcPct val="211111"/>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48:1.5</a:t>
            </a:r>
            <a:r>
              <a:rPr b="0" baseline="0" i="0" lang="pt-BR" sz="1800" u="none" cap="none" strike="noStrike">
                <a:solidFill>
                  <a:schemeClr val="lt1"/>
                </a:solidFill>
                <a:latin typeface="Galdeano"/>
                <a:ea typeface="Galdeano"/>
                <a:cs typeface="Galdeano"/>
                <a:sym typeface="Galdeano"/>
              </a:rPr>
              <a:t> Os Supervisores do Poder Moroncial são capazes de efetuar uma união das energias materiais e espirituais e, desse modo, organizar uma </a:t>
            </a:r>
            <a:r>
              <a:rPr b="0" baseline="0" i="0" lang="pt-BR" sz="1800" u="none" cap="none" strike="noStrike">
                <a:solidFill>
                  <a:srgbClr val="FF0000"/>
                </a:solidFill>
                <a:latin typeface="Galdeano"/>
                <a:ea typeface="Galdeano"/>
                <a:cs typeface="Galdeano"/>
                <a:sym typeface="Galdeano"/>
              </a:rPr>
              <a:t>forma moroncial de materialização que seja receptiva à sobreposição do controle de um espírito</a:t>
            </a:r>
            <a:r>
              <a:rPr b="0" baseline="0" i="0" lang="pt-BR" sz="1800" u="none" cap="none" strike="noStrike">
                <a:solidFill>
                  <a:schemeClr val="lt1"/>
                </a:solidFill>
                <a:latin typeface="Galdeano"/>
                <a:ea typeface="Galdeano"/>
                <a:cs typeface="Galdeano"/>
                <a:sym typeface="Galdeano"/>
              </a:rPr>
              <a:t>. Desde o momento em que houverdes deixado os mundos materiais, até vos tornardes um espírito do primeiro estágio, em Sálvington, vós ireis passar exatamente por </a:t>
            </a:r>
            <a:r>
              <a:rPr b="0" baseline="0" i="0" lang="pt-BR" sz="1800" u="none" cap="none" strike="noStrike">
                <a:solidFill>
                  <a:srgbClr val="FF0000"/>
                </a:solidFill>
                <a:latin typeface="Galdeano"/>
                <a:ea typeface="Galdeano"/>
                <a:cs typeface="Galdeano"/>
                <a:sym typeface="Galdeano"/>
              </a:rPr>
              <a:t>570 mudanças moronciais diferentes e ascendentes</a:t>
            </a:r>
            <a:r>
              <a:rPr b="0" baseline="0" i="0" lang="pt-BR" sz="1800" u="none" cap="none" strike="noStrike">
                <a:solidFill>
                  <a:schemeClr val="lt1"/>
                </a:solidFill>
                <a:latin typeface="Galdeano"/>
                <a:ea typeface="Galdeano"/>
                <a:cs typeface="Galdeano"/>
                <a:sym typeface="Galdeano"/>
              </a:rPr>
              <a:t>. Oito dessas mudanças ocorrem no sistema; setenta e uma na constelação; e 491 durante a vossa permanência nas esferas de Sálvington.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p:nvPr/>
        </p:nvSpPr>
        <p:spPr>
          <a:xfrm>
            <a:off x="179388" y="192088"/>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A carreira dos Peregrinos Ascendentes</a:t>
            </a:r>
          </a:p>
        </p:txBody>
      </p:sp>
      <p:cxnSp>
        <p:nvCxnSpPr>
          <p:cNvPr id="439" name="Shape 439"/>
          <p:cNvCxnSpPr/>
          <p:nvPr/>
        </p:nvCxnSpPr>
        <p:spPr>
          <a:xfrm>
            <a:off x="4643437" y="908198"/>
            <a:ext cx="0" cy="5545138"/>
          </a:xfrm>
          <a:prstGeom prst="straightConnector1">
            <a:avLst/>
          </a:prstGeom>
          <a:noFill/>
          <a:ln cap="flat" cmpd="sng" w="12700">
            <a:solidFill>
              <a:schemeClr val="lt1"/>
            </a:solidFill>
            <a:prstDash val="solid"/>
            <a:round/>
            <a:headEnd len="med" w="med" type="none"/>
            <a:tailEnd len="med" w="med" type="none"/>
          </a:ln>
        </p:spPr>
      </p:cxnSp>
      <p:sp>
        <p:nvSpPr>
          <p:cNvPr id="440" name="Shape 440"/>
          <p:cNvSpPr txBox="1"/>
          <p:nvPr/>
        </p:nvSpPr>
        <p:spPr>
          <a:xfrm>
            <a:off x="4787900" y="1124744"/>
            <a:ext cx="4140199" cy="203132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Todos os mortais sobreviventes que </a:t>
            </a:r>
            <a:r>
              <a:rPr b="0" baseline="0" i="0" lang="pt-BR" sz="2000" u="none" cap="none" strike="noStrike">
                <a:solidFill>
                  <a:srgbClr val="FF0000"/>
                </a:solidFill>
                <a:latin typeface="Galdeano"/>
                <a:ea typeface="Galdeano"/>
                <a:cs typeface="Galdeano"/>
                <a:sym typeface="Galdeano"/>
              </a:rPr>
              <a:t>despertam nos mundos das mansões</a:t>
            </a:r>
            <a:r>
              <a:rPr b="0" baseline="0" i="0" lang="pt-BR" sz="2000" u="none" cap="none" strike="noStrike">
                <a:solidFill>
                  <a:schemeClr val="lt1"/>
                </a:solidFill>
                <a:latin typeface="Galdeano"/>
                <a:ea typeface="Galdeano"/>
                <a:cs typeface="Galdeano"/>
                <a:sym typeface="Galdeano"/>
              </a:rPr>
              <a:t> pertencem a essa classe.</a:t>
            </a:r>
          </a:p>
          <a:p>
            <a:pPr indent="-457200" lvl="0" marL="457200" marR="0" rtl="0" algn="l">
              <a:lnSpc>
                <a:spcPct val="150000"/>
              </a:lnSpc>
              <a:spcBef>
                <a:spcPts val="900"/>
              </a:spcBef>
              <a:spcAft>
                <a:spcPts val="0"/>
              </a:spcAft>
              <a:buNone/>
            </a:pPr>
            <a:r>
              <a:t/>
            </a:r>
            <a:endParaRPr b="0" baseline="0" i="0" sz="1800" u="none" cap="none" strike="noStrike">
              <a:solidFill>
                <a:schemeClr val="lt2"/>
              </a:solidFill>
              <a:latin typeface="Galdeano"/>
              <a:ea typeface="Galdeano"/>
              <a:cs typeface="Galdeano"/>
              <a:sym typeface="Galdeano"/>
            </a:endParaRPr>
          </a:p>
        </p:txBody>
      </p:sp>
      <p:sp>
        <p:nvSpPr>
          <p:cNvPr id="441" name="Shape 441"/>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442" name="Shape 442"/>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443" name="Shape 443"/>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3. Estudantes das Mansões  </a:t>
            </a:r>
          </a:p>
        </p:txBody>
      </p:sp>
      <p:sp>
        <p:nvSpPr>
          <p:cNvPr id="444" name="Shape 444"/>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445" name="Shape 445"/>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446" name="Shape 446"/>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447" name="Shape 447"/>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448" name="Shape 448"/>
          <p:cNvSpPr/>
          <p:nvPr/>
        </p:nvSpPr>
        <p:spPr>
          <a:xfrm>
            <a:off x="3995935" y="2588616"/>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449" name="Shape 449"/>
          <p:cNvSpPr/>
          <p:nvPr/>
        </p:nvSpPr>
        <p:spPr>
          <a:xfrm rot="5400000">
            <a:off x="1898841" y="2408814"/>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450" name="Shape 450"/>
          <p:cNvSpPr txBox="1"/>
          <p:nvPr/>
        </p:nvSpPr>
        <p:spPr>
          <a:xfrm>
            <a:off x="4788023" y="755412"/>
            <a:ext cx="122180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Quem são:</a:t>
            </a:r>
          </a:p>
        </p:txBody>
      </p:sp>
      <p:sp>
        <p:nvSpPr>
          <p:cNvPr id="451" name="Shape 451"/>
          <p:cNvSpPr txBox="1"/>
          <p:nvPr/>
        </p:nvSpPr>
        <p:spPr>
          <a:xfrm>
            <a:off x="4771617" y="2708919"/>
            <a:ext cx="4140199" cy="3785651"/>
          </a:xfrm>
          <a:prstGeom prst="rect">
            <a:avLst/>
          </a:prstGeom>
          <a:noFill/>
          <a:ln>
            <a:noFill/>
          </a:ln>
        </p:spPr>
        <p:txBody>
          <a:bodyPr anchorCtr="0" anchor="t" bIns="45700" lIns="91425" rIns="91425" tIns="45700">
            <a:noAutofit/>
          </a:bodyPr>
          <a:lstStyle/>
          <a:p>
            <a:pPr indent="0" lvl="0" marL="0" marR="0" rtl="0" algn="l">
              <a:lnSpc>
                <a:spcPct val="200000"/>
              </a:lnSpc>
              <a:spcBef>
                <a:spcPts val="0"/>
              </a:spcBef>
              <a:spcAft>
                <a:spcPts val="0"/>
              </a:spcAft>
              <a:buSzPct val="25000"/>
              <a:buNone/>
            </a:pPr>
            <a:r>
              <a:rPr b="1" baseline="0" i="0" lang="pt-BR" sz="2000" u="none" cap="none" strike="noStrike">
                <a:solidFill>
                  <a:srgbClr val="FFC000"/>
                </a:solidFill>
                <a:latin typeface="Galdeano"/>
                <a:ea typeface="Galdeano"/>
                <a:cs typeface="Galdeano"/>
                <a:sym typeface="Galdeano"/>
              </a:rPr>
              <a:t>Mundos das Mansões</a:t>
            </a:r>
          </a:p>
          <a:p>
            <a:pPr indent="-268288" lvl="0" marL="268288" marR="0" rtl="0" algn="l">
              <a:lnSpc>
                <a:spcPct val="200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Localização</a:t>
            </a:r>
          </a:p>
          <a:p>
            <a:pPr indent="-268288" lvl="0" marL="268288" marR="0" rtl="0" algn="l">
              <a:lnSpc>
                <a:spcPct val="200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Os mundos das mansões</a:t>
            </a:r>
          </a:p>
          <a:p>
            <a:pPr indent="-268288" lvl="0" marL="268288" marR="0" rtl="0" algn="l">
              <a:lnSpc>
                <a:spcPct val="200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O aprendizado nas mansões</a:t>
            </a:r>
          </a:p>
          <a:p>
            <a:pPr indent="-268288" lvl="0" marL="268288" marR="0" rtl="0" algn="l">
              <a:lnSpc>
                <a:spcPct val="200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Experiência de criar filhos</a:t>
            </a:r>
          </a:p>
        </p:txBody>
      </p:sp>
      <p:cxnSp>
        <p:nvCxnSpPr>
          <p:cNvPr id="452" name="Shape 452"/>
          <p:cNvCxnSpPr/>
          <p:nvPr/>
        </p:nvCxnSpPr>
        <p:spPr>
          <a:xfrm>
            <a:off x="4788023" y="2780927"/>
            <a:ext cx="4123794" cy="0"/>
          </a:xfrm>
          <a:prstGeom prst="straightConnector1">
            <a:avLst/>
          </a:prstGeom>
          <a:solidFill>
            <a:schemeClr val="dk2"/>
          </a:solidFill>
          <a:ln cap="flat" cmpd="sng" w="12700">
            <a:solidFill>
              <a:schemeClr val="lt1"/>
            </a:solidFill>
            <a:prstDash val="solid"/>
            <a:round/>
            <a:headEnd len="med" w="med" type="none"/>
            <a:tailEnd len="med" w="med" type="non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b="0" l="0" r="0" t="0"/>
          <a:stretch/>
        </p:blipFill>
        <p:spPr>
          <a:xfrm>
            <a:off x="34925" y="44450"/>
            <a:ext cx="9109075" cy="6843712"/>
          </a:xfrm>
          <a:prstGeom prst="rect">
            <a:avLst/>
          </a:prstGeom>
          <a:noFill/>
          <a:ln>
            <a:noFill/>
          </a:ln>
        </p:spPr>
      </p:pic>
      <p:sp>
        <p:nvSpPr>
          <p:cNvPr id="458" name="Shape 458"/>
          <p:cNvSpPr txBox="1"/>
          <p:nvPr/>
        </p:nvSpPr>
        <p:spPr>
          <a:xfrm>
            <a:off x="2352071" y="1150469"/>
            <a:ext cx="4552849"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pt-BR" sz="3200" u="none" cap="none" strike="noStrike">
                <a:solidFill>
                  <a:srgbClr val="FFC000"/>
                </a:solidFill>
                <a:latin typeface="Galdeano"/>
                <a:ea typeface="Galdeano"/>
                <a:cs typeface="Galdeano"/>
                <a:sym typeface="Galdeano"/>
              </a:rPr>
              <a:t>Localizado em Jerusém</a:t>
            </a:r>
          </a:p>
          <a:p>
            <a:pPr indent="0" lvl="0" marL="0" marR="0" rtl="0" algn="ctr">
              <a:spcBef>
                <a:spcPts val="0"/>
              </a:spcBef>
              <a:spcAft>
                <a:spcPts val="0"/>
              </a:spcAft>
              <a:buSzPct val="25000"/>
              <a:buNone/>
            </a:pPr>
            <a:r>
              <a:rPr b="0" baseline="0" i="0" lang="pt-BR" sz="2400" u="none" cap="none" strike="noStrike">
                <a:solidFill>
                  <a:srgbClr val="FFC000"/>
                </a:solidFill>
                <a:latin typeface="Verdana"/>
                <a:ea typeface="Verdana"/>
                <a:cs typeface="Verdana"/>
                <a:sym typeface="Verdana"/>
              </a:rPr>
              <a:t>Sede do Sistema de Satânia</a:t>
            </a:r>
          </a:p>
        </p:txBody>
      </p:sp>
      <p:sp>
        <p:nvSpPr>
          <p:cNvPr id="459" name="Shape 459"/>
          <p:cNvSpPr txBox="1"/>
          <p:nvPr/>
        </p:nvSpPr>
        <p:spPr>
          <a:xfrm>
            <a:off x="1748175" y="188640"/>
            <a:ext cx="5760638" cy="646331"/>
          </a:xfrm>
          <a:prstGeom prst="rect">
            <a:avLst/>
          </a:prstGeom>
          <a:solidFill>
            <a:srgbClr val="000033"/>
          </a:solid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Os Mundos da Mansões</a:t>
            </a:r>
          </a:p>
        </p:txBody>
      </p:sp>
      <p:sp>
        <p:nvSpPr>
          <p:cNvPr id="460" name="Shape 460"/>
          <p:cNvSpPr txBox="1"/>
          <p:nvPr/>
        </p:nvSpPr>
        <p:spPr>
          <a:xfrm>
            <a:off x="179511" y="4369517"/>
            <a:ext cx="7056785" cy="2299842"/>
          </a:xfrm>
          <a:prstGeom prst="rect">
            <a:avLst/>
          </a:prstGeom>
          <a:noFill/>
          <a:ln cap="flat" cmpd="sng" w="9525">
            <a:solidFill>
              <a:srgbClr val="000042"/>
            </a:solidFill>
            <a:prstDash val="solid"/>
            <a:round/>
            <a:headEnd len="med" w="med" type="none"/>
            <a:tailEnd len="med" w="med" type="none"/>
          </a:ln>
        </p:spPr>
        <p:txBody>
          <a:bodyPr anchorCtr="0" anchor="t" bIns="72000" lIns="91425" rIns="91425" tIns="72000">
            <a:noAutofit/>
          </a:bodyPr>
          <a:lstStyle/>
          <a:p>
            <a:pPr indent="-177800" lvl="0" marL="177800" marR="0" rtl="0" algn="l">
              <a:lnSpc>
                <a:spcPct val="150000"/>
              </a:lnSpc>
              <a:spcBef>
                <a:spcPts val="0"/>
              </a:spcBef>
              <a:spcAft>
                <a:spcPts val="0"/>
              </a:spcAft>
              <a:buClr>
                <a:srgbClr val="FFC000"/>
              </a:buClr>
              <a:buSzPct val="100000"/>
              <a:buFont typeface="Galdeano"/>
              <a:buChar char="•"/>
            </a:pPr>
            <a:r>
              <a:rPr b="0" baseline="30000" i="0" lang="pt-BR" sz="2800" u="none" cap="none" strike="noStrike">
                <a:solidFill>
                  <a:srgbClr val="FFC000"/>
                </a:solidFill>
                <a:latin typeface="Galdeano"/>
                <a:ea typeface="Galdeano"/>
                <a:cs typeface="Galdeano"/>
                <a:sym typeface="Galdeano"/>
              </a:rPr>
              <a:t>Rodeada por 7 satélites com 7 subsatélites cada um </a:t>
            </a:r>
          </a:p>
          <a:p>
            <a:pPr indent="-177800" lvl="0" marL="177800" marR="0" rtl="0" algn="l">
              <a:lnSpc>
                <a:spcPct val="150000"/>
              </a:lnSpc>
              <a:spcBef>
                <a:spcPts val="0"/>
              </a:spcBef>
              <a:spcAft>
                <a:spcPts val="0"/>
              </a:spcAft>
              <a:buClr>
                <a:srgbClr val="FFC000"/>
              </a:buClr>
              <a:buSzPct val="100000"/>
              <a:buFont typeface="Galdeano"/>
              <a:buChar char="•"/>
            </a:pPr>
            <a:r>
              <a:rPr b="0" baseline="30000" i="0" lang="pt-BR" sz="2800" u="none" cap="none" strike="noStrike">
                <a:solidFill>
                  <a:srgbClr val="FFC000"/>
                </a:solidFill>
                <a:latin typeface="Galdeano"/>
                <a:ea typeface="Galdeano"/>
                <a:cs typeface="Galdeano"/>
                <a:sym typeface="Galdeano"/>
              </a:rPr>
              <a:t>Clima e iluminação controlados artificialmente.</a:t>
            </a:r>
          </a:p>
          <a:p>
            <a:pPr indent="-177800" lvl="0" marL="177800" marR="0" rtl="0" algn="l">
              <a:lnSpc>
                <a:spcPct val="150000"/>
              </a:lnSpc>
              <a:spcBef>
                <a:spcPts val="0"/>
              </a:spcBef>
              <a:spcAft>
                <a:spcPts val="0"/>
              </a:spcAft>
              <a:buClr>
                <a:srgbClr val="FFC000"/>
              </a:buClr>
              <a:buSzPct val="100000"/>
              <a:buFont typeface="Galdeano"/>
              <a:buChar char="•"/>
            </a:pPr>
            <a:r>
              <a:rPr b="0" baseline="30000" i="0" lang="pt-BR" sz="2800" u="none" cap="none" strike="noStrike">
                <a:solidFill>
                  <a:srgbClr val="FFC000"/>
                </a:solidFill>
                <a:latin typeface="Galdeano"/>
                <a:ea typeface="Galdeano"/>
                <a:cs typeface="Galdeano"/>
                <a:sym typeface="Galdeano"/>
              </a:rPr>
              <a:t>Temperatura ao dia: 20°C; à noite: 10°C.</a:t>
            </a:r>
          </a:p>
          <a:p>
            <a:pPr indent="-177800" lvl="0" marL="177800" marR="0" rtl="0" algn="l">
              <a:lnSpc>
                <a:spcPct val="150000"/>
              </a:lnSpc>
              <a:spcBef>
                <a:spcPts val="0"/>
              </a:spcBef>
              <a:spcAft>
                <a:spcPts val="0"/>
              </a:spcAft>
              <a:buClr>
                <a:srgbClr val="FFC000"/>
              </a:buClr>
              <a:buSzPct val="100000"/>
              <a:buFont typeface="Galdeano"/>
              <a:buChar char="•"/>
            </a:pPr>
            <a:r>
              <a:rPr b="0" baseline="30000" i="0" lang="pt-BR" sz="2800" u="none" cap="none" strike="noStrike">
                <a:solidFill>
                  <a:srgbClr val="FFC000"/>
                </a:solidFill>
                <a:latin typeface="Galdeano"/>
                <a:ea typeface="Galdeano"/>
                <a:cs typeface="Galdeano"/>
                <a:sym typeface="Galdeano"/>
              </a:rPr>
              <a:t>Atmosfera de 3 gases.</a:t>
            </a:r>
          </a:p>
          <a:p>
            <a:pPr indent="-177800" lvl="0" marL="177800" marR="0" rtl="0" algn="l">
              <a:lnSpc>
                <a:spcPct val="150000"/>
              </a:lnSpc>
              <a:spcBef>
                <a:spcPts val="0"/>
              </a:spcBef>
              <a:spcAft>
                <a:spcPts val="0"/>
              </a:spcAft>
              <a:buClr>
                <a:srgbClr val="FFC000"/>
              </a:buClr>
              <a:buSzPct val="100000"/>
              <a:buFont typeface="Galdeano"/>
              <a:buChar char="•"/>
            </a:pPr>
            <a:r>
              <a:rPr b="0" baseline="30000" i="0" lang="pt-BR" sz="2800" u="none" cap="none" strike="noStrike">
                <a:solidFill>
                  <a:srgbClr val="FFC000"/>
                </a:solidFill>
                <a:latin typeface="Galdeano"/>
                <a:ea typeface="Galdeano"/>
                <a:cs typeface="Galdeano"/>
                <a:sym typeface="Galdeano"/>
              </a:rPr>
              <a:t>Os subsatélites do mundo de nº 1 são os mundos das mansões.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b="0" l="0" r="0" t="0"/>
          <a:stretch/>
        </p:blipFill>
        <p:spPr>
          <a:xfrm>
            <a:off x="34925" y="44450"/>
            <a:ext cx="9109075" cy="6843712"/>
          </a:xfrm>
          <a:prstGeom prst="rect">
            <a:avLst/>
          </a:prstGeom>
          <a:noFill/>
          <a:ln>
            <a:noFill/>
          </a:ln>
        </p:spPr>
      </p:pic>
      <p:sp>
        <p:nvSpPr>
          <p:cNvPr id="466" name="Shape 466"/>
          <p:cNvSpPr/>
          <p:nvPr/>
        </p:nvSpPr>
        <p:spPr>
          <a:xfrm>
            <a:off x="2483767" y="3717032"/>
            <a:ext cx="2880320" cy="1839841"/>
          </a:xfrm>
          <a:prstGeom prst="ellipse">
            <a:avLst/>
          </a:prstGeom>
          <a:noFill/>
          <a:ln cap="flat" cmpd="sng" w="25400">
            <a:solidFill>
              <a:srgbClr val="FF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467" name="Shape 467"/>
          <p:cNvSpPr txBox="1"/>
          <p:nvPr/>
        </p:nvSpPr>
        <p:spPr>
          <a:xfrm>
            <a:off x="2560348" y="4378573"/>
            <a:ext cx="2871299"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400" u="none" cap="none" strike="noStrike">
                <a:solidFill>
                  <a:srgbClr val="FF0000"/>
                </a:solidFill>
                <a:latin typeface="Galdeano"/>
                <a:ea typeface="Galdeano"/>
                <a:cs typeface="Galdeano"/>
                <a:sym typeface="Galdeano"/>
              </a:rPr>
              <a:t>Mundo das Mansões</a:t>
            </a:r>
          </a:p>
        </p:txBody>
      </p:sp>
      <p:sp>
        <p:nvSpPr>
          <p:cNvPr id="468" name="Shape 468"/>
          <p:cNvSpPr txBox="1"/>
          <p:nvPr/>
        </p:nvSpPr>
        <p:spPr>
          <a:xfrm>
            <a:off x="1748175" y="188640"/>
            <a:ext cx="5760638" cy="646331"/>
          </a:xfrm>
          <a:prstGeom prst="rect">
            <a:avLst/>
          </a:prstGeom>
          <a:solidFill>
            <a:srgbClr val="000033"/>
          </a:solid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Os Mundos da Mansões</a:t>
            </a:r>
          </a:p>
        </p:txBody>
      </p:sp>
      <p:sp>
        <p:nvSpPr>
          <p:cNvPr id="469" name="Shape 469"/>
          <p:cNvSpPr/>
          <p:nvPr/>
        </p:nvSpPr>
        <p:spPr>
          <a:xfrm>
            <a:off x="5924639" y="3565296"/>
            <a:ext cx="3168351" cy="2246769"/>
          </a:xfrm>
          <a:prstGeom prst="rect">
            <a:avLst/>
          </a:prstGeom>
          <a:solidFill>
            <a:srgbClr val="00B050"/>
          </a:solidFill>
          <a:ln cap="flat" cmpd="sng" w="9525">
            <a:solidFill>
              <a:srgbClr val="00004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0" baseline="30000" i="0" lang="pt-BR" sz="1400" u="none" cap="none" strike="noStrike">
                <a:solidFill>
                  <a:schemeClr val="lt1"/>
                </a:solidFill>
                <a:latin typeface="Galdeano"/>
                <a:ea typeface="Galdeano"/>
                <a:cs typeface="Galdeano"/>
                <a:sym typeface="Galdeano"/>
              </a:rPr>
              <a:t>47:0.1</a:t>
            </a:r>
            <a:r>
              <a:rPr b="0" baseline="0" i="0" lang="pt-BR" sz="1400" u="none" cap="none" strike="noStrike">
                <a:solidFill>
                  <a:schemeClr val="lt1"/>
                </a:solidFill>
                <a:latin typeface="Galdeano"/>
                <a:ea typeface="Galdeano"/>
                <a:cs typeface="Galdeano"/>
                <a:sym typeface="Galdeano"/>
              </a:rPr>
              <a:t> O FILHO Criador, quando em Urântia, falou das “muitas moradas no universo do Pai”. Num certo sentido, todos os cinqüenta e seis mundos que rodeiam Jerusém são devotados à cultura de transição dos mortais ascendentes; os sete satélites do mundo de número um, todavia, são mais especificamente conhecidos como os mundos das mansões.</a:t>
            </a:r>
          </a:p>
        </p:txBody>
      </p:sp>
      <p:cxnSp>
        <p:nvCxnSpPr>
          <p:cNvPr id="470" name="Shape 470"/>
          <p:cNvCxnSpPr/>
          <p:nvPr/>
        </p:nvCxnSpPr>
        <p:spPr>
          <a:xfrm flipH="1" rot="10800000">
            <a:off x="5148064" y="3565296"/>
            <a:ext cx="776574" cy="583783"/>
          </a:xfrm>
          <a:prstGeom prst="straightConnector1">
            <a:avLst/>
          </a:prstGeom>
          <a:solidFill>
            <a:schemeClr val="dk2"/>
          </a:solidFill>
          <a:ln cap="flat" cmpd="sng" w="28575">
            <a:solidFill>
              <a:srgbClr val="FF0000"/>
            </a:solidFill>
            <a:prstDash val="solid"/>
            <a:round/>
            <a:headEnd len="med" w="med" type="none"/>
            <a:tailEnd len="med" w="med" type="none"/>
          </a:ln>
        </p:spPr>
      </p:cxnSp>
      <p:cxnSp>
        <p:nvCxnSpPr>
          <p:cNvPr id="471" name="Shape 471"/>
          <p:cNvCxnSpPr/>
          <p:nvPr/>
        </p:nvCxnSpPr>
        <p:spPr>
          <a:xfrm>
            <a:off x="4932039" y="5301207"/>
            <a:ext cx="992599" cy="510857"/>
          </a:xfrm>
          <a:prstGeom prst="straightConnector1">
            <a:avLst/>
          </a:prstGeom>
          <a:solidFill>
            <a:schemeClr val="dk2"/>
          </a:solidFill>
          <a:ln cap="flat" cmpd="sng" w="28575">
            <a:solidFill>
              <a:srgbClr val="FF0000"/>
            </a:solidFill>
            <a:prstDash val="solid"/>
            <a:round/>
            <a:headEnd len="med" w="med" type="none"/>
            <a:tailEnd len="med" w="med" type="non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type="title"/>
          </p:nvPr>
        </p:nvSpPr>
        <p:spPr>
          <a:xfrm>
            <a:off x="179511" y="260647"/>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mundo das mansões</a:t>
            </a:r>
          </a:p>
        </p:txBody>
      </p:sp>
      <p:sp>
        <p:nvSpPr>
          <p:cNvPr id="477" name="Shape 477"/>
          <p:cNvSpPr txBox="1"/>
          <p:nvPr>
            <p:ph idx="1" type="body"/>
          </p:nvPr>
        </p:nvSpPr>
        <p:spPr>
          <a:xfrm>
            <a:off x="539552" y="1124744"/>
            <a:ext cx="7772400" cy="4608512"/>
          </a:xfrm>
          <a:prstGeom prst="rect">
            <a:avLst/>
          </a:prstGeom>
          <a:noFill/>
          <a:ln>
            <a:noFill/>
          </a:ln>
        </p:spPr>
        <p:txBody>
          <a:bodyPr anchorCtr="0" anchor="t" bIns="45700" lIns="91425" rIns="91425" tIns="45700">
            <a:noAutofit/>
          </a:bodyPr>
          <a:lstStyle/>
          <a:p>
            <a:pPr indent="-342900" lvl="0" marL="342900" marR="0" rtl="0" algn="l">
              <a:lnSpc>
                <a:spcPct val="136363"/>
              </a:lnSpc>
              <a:spcBef>
                <a:spcPts val="0"/>
              </a:spcBef>
              <a:spcAft>
                <a:spcPts val="0"/>
              </a:spcAft>
              <a:buClr>
                <a:schemeClr val="lt1"/>
              </a:buClr>
              <a:buSzPct val="85000"/>
              <a:buFont typeface="Galdeano"/>
              <a:buChar char="•"/>
            </a:pPr>
            <a:r>
              <a:rPr b="0" baseline="0" i="0" lang="pt-BR" sz="2200" u="none" cap="none" strike="noStrike">
                <a:solidFill>
                  <a:schemeClr val="lt1"/>
                </a:solidFill>
                <a:latin typeface="Galdeano"/>
                <a:ea typeface="Galdeano"/>
                <a:cs typeface="Galdeano"/>
                <a:sym typeface="Galdeano"/>
              </a:rPr>
              <a:t>Correspondem aos 7 satélites que orbitam em Jerusém, capital do nosso Sistema.</a:t>
            </a:r>
          </a:p>
          <a:p>
            <a:pPr indent="-342900" lvl="0" marL="342900" marR="0" rtl="0" algn="l">
              <a:lnSpc>
                <a:spcPct val="136363"/>
              </a:lnSpc>
              <a:spcBef>
                <a:spcPts val="440"/>
              </a:spcBef>
              <a:spcAft>
                <a:spcPts val="0"/>
              </a:spcAft>
              <a:buClr>
                <a:schemeClr val="lt1"/>
              </a:buClr>
              <a:buSzPct val="85000"/>
              <a:buFont typeface="Galdeano"/>
              <a:buChar char="•"/>
            </a:pPr>
            <a:r>
              <a:rPr b="0" baseline="0" i="0" lang="pt-BR" sz="2200" u="none" cap="none" strike="noStrike">
                <a:solidFill>
                  <a:schemeClr val="lt1"/>
                </a:solidFill>
                <a:latin typeface="Galdeano"/>
                <a:ea typeface="Galdeano"/>
                <a:cs typeface="Galdeano"/>
                <a:sym typeface="Galdeano"/>
              </a:rPr>
              <a:t>São </a:t>
            </a:r>
            <a:r>
              <a:rPr b="0" baseline="0" i="0" lang="pt-BR" sz="2200" u="none" cap="none" strike="noStrike">
                <a:solidFill>
                  <a:srgbClr val="FF0000"/>
                </a:solidFill>
                <a:latin typeface="Galdeano"/>
                <a:ea typeface="Galdeano"/>
                <a:cs typeface="Galdeano"/>
                <a:sym typeface="Galdeano"/>
              </a:rPr>
              <a:t>esferas de treinamento </a:t>
            </a:r>
            <a:r>
              <a:rPr b="0" baseline="0" i="0" lang="pt-BR" sz="2200" u="none" cap="none" strike="noStrike">
                <a:solidFill>
                  <a:schemeClr val="lt1"/>
                </a:solidFill>
                <a:latin typeface="Galdeano"/>
                <a:ea typeface="Galdeano"/>
                <a:cs typeface="Galdeano"/>
                <a:sym typeface="Galdeano"/>
              </a:rPr>
              <a:t>que oferecem experiência de transição entre o planeta de origem e os mundos espirituais avançados.</a:t>
            </a:r>
          </a:p>
          <a:p>
            <a:pPr indent="-342900" lvl="0" marL="342900" marR="0" rtl="0" algn="l">
              <a:lnSpc>
                <a:spcPct val="136363"/>
              </a:lnSpc>
              <a:spcBef>
                <a:spcPts val="440"/>
              </a:spcBef>
              <a:spcAft>
                <a:spcPts val="0"/>
              </a:spcAft>
              <a:buClr>
                <a:schemeClr val="lt1"/>
              </a:buClr>
              <a:buSzPct val="85000"/>
              <a:buFont typeface="Galdeano"/>
              <a:buChar char="•"/>
            </a:pPr>
            <a:r>
              <a:rPr b="0" baseline="0" i="0" lang="pt-BR" sz="2200" u="none" cap="none" strike="noStrike">
                <a:solidFill>
                  <a:schemeClr val="lt1"/>
                </a:solidFill>
                <a:latin typeface="Galdeano"/>
                <a:ea typeface="Galdeano"/>
                <a:cs typeface="Galdeano"/>
                <a:sym typeface="Galdeano"/>
              </a:rPr>
              <a:t>O ser assume o treinamento </a:t>
            </a:r>
            <a:br>
              <a:rPr b="0" baseline="0" i="0" lang="pt-BR" sz="2200" u="none" cap="none" strike="noStrike">
                <a:solidFill>
                  <a:schemeClr val="lt1"/>
                </a:solidFill>
                <a:latin typeface="Galdeano"/>
                <a:ea typeface="Galdeano"/>
                <a:cs typeface="Galdeano"/>
                <a:sym typeface="Galdeano"/>
              </a:rPr>
            </a:br>
            <a:r>
              <a:rPr b="0" baseline="0" i="0" lang="pt-BR" sz="2200" u="none" cap="none" strike="noStrike">
                <a:solidFill>
                  <a:schemeClr val="lt1"/>
                </a:solidFill>
                <a:latin typeface="Galdeano"/>
                <a:ea typeface="Galdeano"/>
                <a:cs typeface="Galdeano"/>
                <a:sym typeface="Galdeano"/>
              </a:rPr>
              <a:t>intelectual e desenvolvimento </a:t>
            </a:r>
            <a:br>
              <a:rPr b="0" baseline="0" i="0" lang="pt-BR" sz="2200" u="none" cap="none" strike="noStrike">
                <a:solidFill>
                  <a:schemeClr val="lt1"/>
                </a:solidFill>
                <a:latin typeface="Galdeano"/>
                <a:ea typeface="Galdeano"/>
                <a:cs typeface="Galdeano"/>
                <a:sym typeface="Galdeano"/>
              </a:rPr>
            </a:br>
            <a:r>
              <a:rPr b="0" baseline="0" i="0" lang="pt-BR" sz="2200" u="none" cap="none" strike="noStrike">
                <a:solidFill>
                  <a:schemeClr val="lt1"/>
                </a:solidFill>
                <a:latin typeface="Galdeano"/>
                <a:ea typeface="Galdeano"/>
                <a:cs typeface="Galdeano"/>
                <a:sym typeface="Galdeano"/>
              </a:rPr>
              <a:t>espiritual exatamente </a:t>
            </a:r>
            <a:r>
              <a:rPr b="0" baseline="0" i="0" lang="pt-BR" sz="2200" u="none" cap="none" strike="noStrike">
                <a:solidFill>
                  <a:srgbClr val="FF0000"/>
                </a:solidFill>
                <a:latin typeface="Galdeano"/>
                <a:ea typeface="Galdeano"/>
                <a:cs typeface="Galdeano"/>
                <a:sym typeface="Galdeano"/>
              </a:rPr>
              <a:t>no mesmo</a:t>
            </a:r>
            <a:br>
              <a:rPr b="0" baseline="0" i="0" lang="pt-BR" sz="2200" u="none" cap="none" strike="noStrike">
                <a:solidFill>
                  <a:srgbClr val="FF0000"/>
                </a:solidFill>
                <a:latin typeface="Galdeano"/>
                <a:ea typeface="Galdeano"/>
                <a:cs typeface="Galdeano"/>
                <a:sym typeface="Galdeano"/>
              </a:rPr>
            </a:br>
            <a:r>
              <a:rPr b="0" baseline="0" i="0" lang="pt-BR" sz="2200" u="none" cap="none" strike="noStrike">
                <a:solidFill>
                  <a:srgbClr val="FF0000"/>
                </a:solidFill>
                <a:latin typeface="Galdeano"/>
                <a:ea typeface="Galdeano"/>
                <a:cs typeface="Galdeano"/>
                <a:sym typeface="Galdeano"/>
              </a:rPr>
              <a:t>ponto</a:t>
            </a:r>
            <a:r>
              <a:rPr b="0" baseline="0" i="0" lang="pt-BR" sz="2200" u="none" cap="none" strike="noStrike">
                <a:solidFill>
                  <a:schemeClr val="lt1"/>
                </a:solidFill>
                <a:latin typeface="Galdeano"/>
                <a:ea typeface="Galdeano"/>
                <a:cs typeface="Galdeano"/>
                <a:sym typeface="Galdeano"/>
              </a:rPr>
              <a:t> em que estava o morrer.</a:t>
            </a:r>
          </a:p>
          <a:p>
            <a:pPr indent="-342900" lvl="0" marL="342900" marR="0" rtl="0" algn="l">
              <a:lnSpc>
                <a:spcPct val="136363"/>
              </a:lnSpc>
              <a:spcBef>
                <a:spcPts val="440"/>
              </a:spcBef>
              <a:spcAft>
                <a:spcPts val="0"/>
              </a:spcAft>
              <a:buClr>
                <a:schemeClr val="lt1"/>
              </a:buClr>
              <a:buSzPct val="85000"/>
              <a:buFont typeface="Galdeano"/>
              <a:buChar char="•"/>
            </a:pPr>
            <a:r>
              <a:rPr b="0" baseline="0" i="0" lang="pt-BR" sz="2200" u="none" cap="none" strike="noStrike">
                <a:solidFill>
                  <a:schemeClr val="lt1"/>
                </a:solidFill>
                <a:latin typeface="Galdeano"/>
                <a:ea typeface="Galdeano"/>
                <a:cs typeface="Galdeano"/>
                <a:sym typeface="Galdeano"/>
              </a:rPr>
              <a:t>Neste mundos os seres ascendentes começam aprender o </a:t>
            </a:r>
            <a:r>
              <a:rPr b="0" baseline="0" i="0" lang="pt-BR" sz="2200" u="none" cap="none" strike="noStrike">
                <a:solidFill>
                  <a:srgbClr val="FF0000"/>
                </a:solidFill>
                <a:latin typeface="Galdeano"/>
                <a:ea typeface="Galdeano"/>
                <a:cs typeface="Galdeano"/>
                <a:sym typeface="Galdeano"/>
              </a:rPr>
              <a:t>autocontrole</a:t>
            </a:r>
            <a:r>
              <a:rPr b="0" baseline="0" i="0" lang="pt-BR" sz="2200" u="none" cap="none" strike="noStrike">
                <a:solidFill>
                  <a:schemeClr val="lt1"/>
                </a:solidFill>
                <a:latin typeface="Galdeano"/>
                <a:ea typeface="Galdeano"/>
                <a:cs typeface="Galdeano"/>
                <a:sym typeface="Galdeano"/>
              </a:rPr>
              <a:t> para o benefício de todos os seres.</a:t>
            </a:r>
          </a:p>
          <a:p>
            <a:pPr indent="-342900" lvl="0" marL="342900" marR="0" rtl="0" algn="l">
              <a:lnSpc>
                <a:spcPct val="136363"/>
              </a:lnSpc>
              <a:spcBef>
                <a:spcPts val="440"/>
              </a:spcBef>
              <a:spcAft>
                <a:spcPts val="0"/>
              </a:spcAft>
              <a:buClr>
                <a:schemeClr val="lt1"/>
              </a:buClr>
              <a:buSzPct val="85000"/>
              <a:buFont typeface="Galdeano"/>
              <a:buChar char="•"/>
            </a:pPr>
            <a:r>
              <a:rPr b="0" baseline="0" i="0" lang="pt-BR" sz="2200" u="none" cap="none" strike="noStrike">
                <a:solidFill>
                  <a:schemeClr val="lt1"/>
                </a:solidFill>
                <a:latin typeface="Galdeano"/>
                <a:ea typeface="Galdeano"/>
                <a:cs typeface="Galdeano"/>
                <a:sym typeface="Galdeano"/>
              </a:rPr>
              <a:t>A </a:t>
            </a:r>
            <a:r>
              <a:rPr b="0" baseline="0" i="0" lang="pt-BR" sz="2200" u="none" cap="none" strike="noStrike">
                <a:solidFill>
                  <a:srgbClr val="FF0000"/>
                </a:solidFill>
                <a:latin typeface="Galdeano"/>
                <a:ea typeface="Galdeano"/>
                <a:cs typeface="Galdeano"/>
                <a:sym typeface="Galdeano"/>
              </a:rPr>
              <a:t>mente aprende a cooperação </a:t>
            </a:r>
            <a:r>
              <a:rPr b="0" baseline="0" i="0" lang="pt-BR" sz="2200" u="none" cap="none" strike="noStrike">
                <a:solidFill>
                  <a:schemeClr val="lt1"/>
                </a:solidFill>
                <a:latin typeface="Galdeano"/>
                <a:ea typeface="Galdeano"/>
                <a:cs typeface="Galdeano"/>
                <a:sym typeface="Galdeano"/>
              </a:rPr>
              <a:t>em como trabalhar com seres mais evoluídos e apreciação entre liberdade e lealdade.</a:t>
            </a:r>
          </a:p>
        </p:txBody>
      </p:sp>
      <p:grpSp>
        <p:nvGrpSpPr>
          <p:cNvPr id="478" name="Shape 478"/>
          <p:cNvGrpSpPr/>
          <p:nvPr/>
        </p:nvGrpSpPr>
        <p:grpSpPr>
          <a:xfrm>
            <a:off x="5220071" y="2964922"/>
            <a:ext cx="3096343" cy="1667187"/>
            <a:chOff x="5076055" y="3553087"/>
            <a:chExt cx="3915137" cy="2081963"/>
          </a:xfrm>
        </p:grpSpPr>
        <p:pic>
          <p:nvPicPr>
            <p:cNvPr id="479" name="Shape 479"/>
            <p:cNvPicPr preferRelativeResize="0"/>
            <p:nvPr/>
          </p:nvPicPr>
          <p:blipFill rotWithShape="1">
            <a:blip r:embed="rId3">
              <a:alphaModFix/>
            </a:blip>
            <a:srcRect b="14721" l="4275" r="2834" t="19532"/>
            <a:stretch/>
          </p:blipFill>
          <p:spPr>
            <a:xfrm>
              <a:off x="5076055" y="3553087"/>
              <a:ext cx="3915137" cy="2081963"/>
            </a:xfrm>
            <a:prstGeom prst="rect">
              <a:avLst/>
            </a:prstGeom>
            <a:noFill/>
            <a:ln>
              <a:noFill/>
            </a:ln>
          </p:spPr>
        </p:pic>
        <p:sp>
          <p:nvSpPr>
            <p:cNvPr id="480" name="Shape 480"/>
            <p:cNvSpPr/>
            <p:nvPr/>
          </p:nvSpPr>
          <p:spPr>
            <a:xfrm>
              <a:off x="5868144" y="4509119"/>
              <a:ext cx="1656183" cy="1010192"/>
            </a:xfrm>
            <a:prstGeom prst="ellipse">
              <a:avLst/>
            </a:prstGeom>
            <a:noFill/>
            <a:ln cap="flat" cmpd="sng" w="25400">
              <a:solidFill>
                <a:srgbClr val="FF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b="0" l="0" r="0" t="0"/>
          <a:stretch/>
        </p:blipFill>
        <p:spPr>
          <a:xfrm>
            <a:off x="0" y="-4352"/>
            <a:ext cx="9144000" cy="6862353"/>
          </a:xfrm>
          <a:prstGeom prst="rect">
            <a:avLst/>
          </a:prstGeom>
          <a:noFill/>
          <a:ln>
            <a:noFill/>
          </a:ln>
        </p:spPr>
      </p:pic>
      <p:graphicFrame>
        <p:nvGraphicFramePr>
          <p:cNvPr id="167" name="Shape 167"/>
          <p:cNvGraphicFramePr/>
          <p:nvPr/>
        </p:nvGraphicFramePr>
        <p:xfrm>
          <a:off x="251520" y="1772816"/>
          <a:ext cx="3000000" cy="3000000"/>
        </p:xfrm>
        <a:graphic>
          <a:graphicData uri="http://schemas.openxmlformats.org/drawingml/2006/table">
            <a:tbl>
              <a:tblPr bandRow="1" firstCol="1" firstRow="1">
                <a:noFill/>
                <a:tableStyleId>{969B4693-2DB1-46B1-ADA2-7B6DDF17F71B}</a:tableStyleId>
              </a:tblPr>
              <a:tblGrid>
                <a:gridCol w="462900"/>
                <a:gridCol w="5221925"/>
                <a:gridCol w="1597250"/>
                <a:gridCol w="1358850"/>
              </a:tblGrid>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 </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Temas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Orador </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Data</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 que é o Livro de Urântia, sua origem e propósito</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 Carlos Leite</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24/04/13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2</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 Universo segundo o Livro de Urântia</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Marcos Dalmolin</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29/05/13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3</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Deus, sua natureza e manifestações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Marcos Dalmolin</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26/06/13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4</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Os Filhos Criadores e o surgimento dos  Universos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André Vassiliades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31/07/13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5</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 surgimento da vida, do ser humano e sua evolução.</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Caio Gabriel</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28/08/13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6</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A Rebelião de Lúcifer e suas consequências.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 André Vassiliades</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25/09/13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7</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Adão e Eva: o primeiro Éden; a falha adâmica; o segundo Éden</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 Marcos Dalmolin</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30/10/13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8</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 ser humano: mente, alma, espírito e personalidade</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Caio Gabriel</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27/11/13</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9</a:t>
                      </a:r>
                    </a:p>
                  </a:txBody>
                  <a:tcPr marT="0" marB="0" marR="44450" marL="44450" anchor="ctr">
                    <a:solidFill>
                      <a:schemeClr val="dk2">
                        <a:alpha val="20000"/>
                      </a:schemeClr>
                    </a:solidFill>
                  </a:tcPr>
                </a:tc>
                <a:tc>
                  <a:txBody>
                    <a:bodyPr>
                      <a:noAutofit/>
                    </a:bodyPr>
                    <a:lstStyle/>
                    <a:p>
                      <a:pPr indent="0" lvl="0" marL="0" marR="0" rtl="0" algn="l">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O Ajustador do Pensamento, fragmento de Deus</a:t>
                      </a:r>
                      <a:r>
                        <a:rPr b="0" baseline="0" lang="pt-BR" sz="1400">
                          <a:solidFill>
                            <a:schemeClr val="lt1"/>
                          </a:solidFill>
                          <a:latin typeface="Galdeano"/>
                          <a:ea typeface="Galdeano"/>
                          <a:cs typeface="Galdeano"/>
                          <a:sym typeface="Galdeano"/>
                        </a:rPr>
                        <a:t> </a:t>
                      </a:r>
                      <a:r>
                        <a:rPr b="0" lang="pt-BR" sz="1400">
                          <a:solidFill>
                            <a:schemeClr val="lt1"/>
                          </a:solidFill>
                          <a:latin typeface="Galdeano"/>
                          <a:ea typeface="Galdeano"/>
                          <a:cs typeface="Galdeano"/>
                          <a:sym typeface="Galdeano"/>
                        </a:rPr>
                        <a:t>no ser humano</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Marcos Dalmolin</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26/02/14</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10</a:t>
                      </a:r>
                    </a:p>
                  </a:txBody>
                  <a:tcPr marT="0" marB="0" marR="44450" marL="44450" anchor="ctr">
                    <a:gradFill>
                      <a:gsLst>
                        <a:gs pos="0">
                          <a:srgbClr val="2B5008"/>
                        </a:gs>
                        <a:gs pos="50000">
                          <a:srgbClr val="3F750C"/>
                        </a:gs>
                        <a:gs pos="100000">
                          <a:srgbClr val="4C8C0E"/>
                        </a:gs>
                      </a:gsLst>
                      <a:lin ang="2700000" scaled="0"/>
                    </a:gra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Vida após a morte: o caminho ascensional do ser humano</a:t>
                      </a:r>
                    </a:p>
                  </a:txBody>
                  <a:tcPr marT="0" marB="0" marR="44450" marL="44450" anchor="ctr">
                    <a:gradFill>
                      <a:gsLst>
                        <a:gs pos="0">
                          <a:srgbClr val="2B5008"/>
                        </a:gs>
                        <a:gs pos="50000">
                          <a:srgbClr val="3F750C"/>
                        </a:gs>
                        <a:gs pos="100000">
                          <a:srgbClr val="4C8C0E"/>
                        </a:gs>
                      </a:gsLst>
                      <a:lin ang="2700000" scaled="0"/>
                    </a:gra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 Marcos Dalmolin</a:t>
                      </a:r>
                    </a:p>
                  </a:txBody>
                  <a:tcPr marT="0" marB="0" marR="44450" marL="44450" anchor="ctr">
                    <a:gradFill>
                      <a:gsLst>
                        <a:gs pos="0">
                          <a:srgbClr val="2B5008"/>
                        </a:gs>
                        <a:gs pos="50000">
                          <a:srgbClr val="3F750C"/>
                        </a:gs>
                        <a:gs pos="100000">
                          <a:srgbClr val="4C8C0E"/>
                        </a:gs>
                      </a:gsLst>
                      <a:lin ang="2700000" scaled="0"/>
                    </a:gra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02/04/14</a:t>
                      </a:r>
                    </a:p>
                  </a:txBody>
                  <a:tcPr marT="0" marB="0" marR="44450" marL="44450" anchor="ctr">
                    <a:gradFill>
                      <a:gsLst>
                        <a:gs pos="0">
                          <a:srgbClr val="2B5008"/>
                        </a:gs>
                        <a:gs pos="50000">
                          <a:srgbClr val="3F750C"/>
                        </a:gs>
                        <a:gs pos="100000">
                          <a:srgbClr val="4C8C0E"/>
                        </a:gs>
                      </a:gsLst>
                      <a:lin ang="2700000" scaled="0"/>
                    </a:gra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11</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A Vida de Jesus - Nascimento, Infância e Adolescência</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Caio Gabriel</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30/04/14</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12</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A Vida de Jesus - O Trabalho Público</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Caio Gabriel</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28/05/14</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13</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Era de Luz e Vida, a conquista da utopia</a:t>
                      </a:r>
                    </a:p>
                  </a:txBody>
                  <a:tcPr marT="0" marB="0" marR="44450" marL="44450" anchor="ctr">
                    <a:solidFill>
                      <a:schemeClr val="dk2">
                        <a:alpha val="20000"/>
                      </a:schemeClr>
                    </a:solidFill>
                  </a:tcPr>
                </a:tc>
                <a:tc>
                  <a:txBody>
                    <a:bodyPr>
                      <a:noAutofit/>
                    </a:bodyPr>
                    <a:lstStyle/>
                    <a:p>
                      <a:pPr indent="0" lvl="0" marL="0" marR="0" rtl="0" algn="ctr">
                        <a:lnSpc>
                          <a:spcPct val="115000"/>
                        </a:lnSpc>
                        <a:spcBef>
                          <a:spcPts val="0"/>
                        </a:spcBef>
                        <a:spcAft>
                          <a:spcPts val="0"/>
                        </a:spcAft>
                        <a:buClr>
                          <a:schemeClr val="lt1"/>
                        </a:buClr>
                        <a:buSzPct val="25000"/>
                        <a:buFont typeface="Galdeano"/>
                        <a:buNone/>
                      </a:pPr>
                      <a:r>
                        <a:rPr b="0" lang="pt-BR" sz="1400">
                          <a:solidFill>
                            <a:schemeClr val="lt1"/>
                          </a:solidFill>
                          <a:latin typeface="Galdeano"/>
                          <a:ea typeface="Galdeano"/>
                          <a:cs typeface="Galdeano"/>
                          <a:sym typeface="Galdeano"/>
                        </a:rPr>
                        <a:t>Marcos Dalmolin</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25/06/14</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14</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Evidências científicas antecipadas pelo Livro de Urântia</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 Ricardo/Caio</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30/07/14</a:t>
                      </a:r>
                    </a:p>
                  </a:txBody>
                  <a:tcPr marT="0" marB="0" marR="44450" marL="44450" anchor="ctr">
                    <a:solidFill>
                      <a:schemeClr val="dk2">
                        <a:alpha val="20000"/>
                      </a:schemeClr>
                    </a:solidFill>
                  </a:tcPr>
                </a:tc>
              </a:tr>
              <a:tr h="283525">
                <a:tc>
                  <a:txBody>
                    <a:bodyPr>
                      <a:noAutofit/>
                    </a:bodyPr>
                    <a:lstStyle/>
                    <a:p>
                      <a:pPr lvl="0" rtl="0" algn="ctr">
                        <a:lnSpc>
                          <a:spcPct val="115000"/>
                        </a:lnSpc>
                        <a:spcBef>
                          <a:spcPts val="0"/>
                        </a:spcBef>
                        <a:spcAft>
                          <a:spcPts val="0"/>
                        </a:spcAft>
                        <a:buSzPct val="25000"/>
                        <a:buNone/>
                      </a:pPr>
                      <a:r>
                        <a:rPr b="1" lang="pt-BR" sz="1400">
                          <a:solidFill>
                            <a:schemeClr val="lt1"/>
                          </a:solidFill>
                          <a:latin typeface="Galdeano"/>
                          <a:ea typeface="Galdeano"/>
                          <a:cs typeface="Galdeano"/>
                          <a:sym typeface="Galdeano"/>
                        </a:rPr>
                        <a:t>15</a:t>
                      </a:r>
                    </a:p>
                  </a:txBody>
                  <a:tcPr marT="0" marB="0" marR="44450" marL="44450" anchor="ctr">
                    <a:solidFill>
                      <a:schemeClr val="dk2">
                        <a:alpha val="20000"/>
                      </a:schemeClr>
                    </a:solidFill>
                  </a:tcPr>
                </a:tc>
                <a:tc>
                  <a:txBody>
                    <a:bodyPr>
                      <a:noAutofit/>
                    </a:bodyPr>
                    <a:lstStyle/>
                    <a:p>
                      <a:pPr lvl="0" rtl="0">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Os mitos à luz da história revelada no Livro de Urântia</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Carol Man Ging</a:t>
                      </a:r>
                    </a:p>
                  </a:txBody>
                  <a:tcPr marT="0" marB="0" marR="44450" marL="44450" anchor="ctr">
                    <a:solidFill>
                      <a:schemeClr val="dk2">
                        <a:alpha val="20000"/>
                      </a:schemeClr>
                    </a:solidFill>
                  </a:tcPr>
                </a:tc>
                <a:tc>
                  <a:txBody>
                    <a:bodyPr>
                      <a:noAutofit/>
                    </a:bodyPr>
                    <a:lstStyle/>
                    <a:p>
                      <a:pPr lvl="0" rtl="0" algn="ctr">
                        <a:lnSpc>
                          <a:spcPct val="115000"/>
                        </a:lnSpc>
                        <a:spcBef>
                          <a:spcPts val="0"/>
                        </a:spcBef>
                        <a:spcAft>
                          <a:spcPts val="0"/>
                        </a:spcAft>
                        <a:buSzPct val="25000"/>
                        <a:buNone/>
                      </a:pPr>
                      <a:r>
                        <a:rPr b="0" lang="pt-BR" sz="1400">
                          <a:solidFill>
                            <a:schemeClr val="lt1"/>
                          </a:solidFill>
                          <a:latin typeface="Galdeano"/>
                          <a:ea typeface="Galdeano"/>
                          <a:cs typeface="Galdeano"/>
                          <a:sym typeface="Galdeano"/>
                        </a:rPr>
                        <a:t>27/08/14</a:t>
                      </a:r>
                    </a:p>
                  </a:txBody>
                  <a:tcPr marT="0" marB="0" marR="44450" marL="44450" anchor="ctr">
                    <a:solidFill>
                      <a:schemeClr val="dk2">
                        <a:alpha val="20000"/>
                      </a:schemeClr>
                    </a:solidFill>
                  </a:tcPr>
                </a:tc>
              </a:tr>
            </a:tbl>
          </a:graphicData>
        </a:graphic>
      </p:graphicFrame>
      <p:sp>
        <p:nvSpPr>
          <p:cNvPr id="168" name="Shape 168"/>
          <p:cNvSpPr txBox="1"/>
          <p:nvPr/>
        </p:nvSpPr>
        <p:spPr>
          <a:xfrm>
            <a:off x="0" y="188640"/>
            <a:ext cx="9144000" cy="129614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lt1"/>
              </a:buClr>
              <a:buSzPct val="25000"/>
              <a:buFont typeface="Galdeano"/>
              <a:buNone/>
            </a:pPr>
            <a:r>
              <a:rPr b="0" baseline="0" i="0" lang="pt-BR" sz="3200" u="none" cap="none" strike="noStrike">
                <a:solidFill>
                  <a:schemeClr val="lt1"/>
                </a:solidFill>
                <a:latin typeface="Galdeano"/>
                <a:ea typeface="Galdeano"/>
                <a:cs typeface="Galdeano"/>
                <a:sym typeface="Galdeano"/>
              </a:rPr>
              <a:t>Ciclo de Palestras sobre </a:t>
            </a:r>
          </a:p>
          <a:p>
            <a:pPr indent="0" lvl="0" marL="0" marR="0" rtl="0" algn="ctr">
              <a:spcBef>
                <a:spcPts val="640"/>
              </a:spcBef>
              <a:spcAft>
                <a:spcPts val="0"/>
              </a:spcAft>
              <a:buClr>
                <a:schemeClr val="lt1"/>
              </a:buClr>
              <a:buSzPct val="25000"/>
              <a:buFont typeface="Galdeano"/>
              <a:buNone/>
            </a:pPr>
            <a:r>
              <a:rPr b="0" baseline="0" i="0" lang="pt-BR" sz="3200" u="none" cap="none" strike="noStrike">
                <a:solidFill>
                  <a:schemeClr val="lt1"/>
                </a:solidFill>
                <a:latin typeface="Galdeano"/>
                <a:ea typeface="Galdeano"/>
                <a:cs typeface="Galdeano"/>
                <a:sym typeface="Galdeano"/>
              </a:rPr>
              <a:t>O Livro de Urântia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39688" y="262388"/>
            <a:ext cx="9104312"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Estudantes das Mansões</a:t>
            </a:r>
          </a:p>
        </p:txBody>
      </p:sp>
      <p:graphicFrame>
        <p:nvGraphicFramePr>
          <p:cNvPr id="486" name="Shape 486"/>
          <p:cNvGraphicFramePr/>
          <p:nvPr/>
        </p:nvGraphicFramePr>
        <p:xfrm>
          <a:off x="611187" y="1196751"/>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{D44E4947-E7C5-485F-8259-2CF829E270E5}</a:tableStyleId>
              </a:tblPr>
              <a:tblGrid>
                <a:gridCol w="1224500"/>
                <a:gridCol w="6792375"/>
              </a:tblGrid>
              <a:tr h="47420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Mundo</a:t>
                      </a:r>
                      <a:r>
                        <a:rPr baseline="0" lang="pt-BR" sz="1400">
                          <a:latin typeface="Galdeano"/>
                          <a:ea typeface="Galdeano"/>
                          <a:cs typeface="Galdeano"/>
                          <a:sym typeface="Galdeano"/>
                        </a:rPr>
                        <a:t> das Mansões</a:t>
                      </a:r>
                    </a:p>
                  </a:txBody>
                  <a:tcPr marT="45725" marB="45725"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25" marB="45725" marR="91450" marL="91450"/>
                </a:tc>
              </a:tr>
              <a:tr h="1714075">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Primeiro</a:t>
                      </a:r>
                    </a:p>
                  </a:txBody>
                  <a:tcPr marT="45725" marB="45725"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Correção de Deficiências (superação das deficiência da vida na carne)</a:t>
                      </a:r>
                    </a:p>
                    <a:p>
                      <a:pPr indent="-285750" lvl="0" marL="285750" rtl="0">
                        <a:spcBef>
                          <a:spcPts val="0"/>
                        </a:spcBef>
                        <a:spcAft>
                          <a:spcPts val="0"/>
                        </a:spcAft>
                        <a:buClr>
                          <a:schemeClr val="lt1"/>
                        </a:buClr>
                        <a:buSzPct val="100000"/>
                        <a:buFont typeface="Galdeano"/>
                        <a:buChar char="•"/>
                      </a:pPr>
                      <a:r>
                        <a:rPr lang="pt-BR" sz="1400">
                          <a:latin typeface="Galdeano"/>
                          <a:ea typeface="Galdeano"/>
                          <a:cs typeface="Galdeano"/>
                          <a:sym typeface="Galdeano"/>
                        </a:rPr>
                        <a:t>Nos mundos das mansões, os mortais sobreviventes ressuscitados reassumem as suas vidas </a:t>
                      </a:r>
                      <a:r>
                        <a:rPr lang="pt-BR" sz="1400">
                          <a:solidFill>
                            <a:srgbClr val="FF0000"/>
                          </a:solidFill>
                          <a:latin typeface="Galdeano"/>
                          <a:ea typeface="Galdeano"/>
                          <a:cs typeface="Galdeano"/>
                          <a:sym typeface="Galdeano"/>
                        </a:rPr>
                        <a:t>exatamente no ponto em que as deixaram quando colhidos pela morte</a:t>
                      </a:r>
                      <a:r>
                        <a:rPr lang="pt-BR" sz="1400">
                          <a:latin typeface="Galdeano"/>
                          <a:ea typeface="Galdeano"/>
                          <a:cs typeface="Galdeano"/>
                          <a:sym typeface="Galdeano"/>
                        </a:rPr>
                        <a:t>. </a:t>
                      </a:r>
                    </a:p>
                    <a:p>
                      <a:pPr indent="-285750" lvl="0" marL="285750" rtl="0">
                        <a:spcBef>
                          <a:spcPts val="0"/>
                        </a:spcBef>
                        <a:spcAft>
                          <a:spcPts val="0"/>
                        </a:spcAft>
                        <a:buClr>
                          <a:schemeClr val="lt1"/>
                        </a:buClr>
                        <a:buSzPct val="100000"/>
                        <a:buFont typeface="Galdeano"/>
                        <a:buChar char="•"/>
                      </a:pPr>
                      <a:r>
                        <a:rPr lang="pt-BR" sz="1400">
                          <a:latin typeface="Galdeano"/>
                          <a:ea typeface="Galdeano"/>
                          <a:cs typeface="Galdeano"/>
                          <a:sym typeface="Galdeano"/>
                        </a:rPr>
                        <a:t>O foco é a </a:t>
                      </a:r>
                      <a:r>
                        <a:rPr lang="pt-BR" sz="1400">
                          <a:solidFill>
                            <a:srgbClr val="FF0000"/>
                          </a:solidFill>
                          <a:latin typeface="Galdeano"/>
                          <a:ea typeface="Galdeano"/>
                          <a:cs typeface="Galdeano"/>
                          <a:sym typeface="Galdeano"/>
                        </a:rPr>
                        <a:t>correção das deficiências biológicas e defeitos de caráter</a:t>
                      </a:r>
                      <a:r>
                        <a:rPr lang="pt-BR" sz="1400">
                          <a:latin typeface="Galdeano"/>
                          <a:ea typeface="Galdeano"/>
                          <a:cs typeface="Galdeano"/>
                          <a:sym typeface="Galdeano"/>
                        </a:rPr>
                        <a:t> relativos a sexo, família, parentes.</a:t>
                      </a:r>
                    </a:p>
                    <a:p>
                      <a:pPr indent="-285750" lvl="0" marL="285750" rtl="0">
                        <a:spcBef>
                          <a:spcPts val="0"/>
                        </a:spcBef>
                        <a:spcAft>
                          <a:spcPts val="0"/>
                        </a:spcAft>
                        <a:buClr>
                          <a:schemeClr val="lt1"/>
                        </a:buClr>
                        <a:buSzPct val="100000"/>
                        <a:buFont typeface="Galdeano"/>
                        <a:buChar char="•"/>
                      </a:pPr>
                      <a:r>
                        <a:rPr lang="pt-BR" sz="1400">
                          <a:latin typeface="Galdeano"/>
                          <a:ea typeface="Galdeano"/>
                          <a:cs typeface="Galdeano"/>
                          <a:sym typeface="Galdeano"/>
                        </a:rPr>
                        <a:t>Todos os mortais tem que passar pela </a:t>
                      </a:r>
                      <a:r>
                        <a:rPr lang="pt-BR" sz="1400">
                          <a:solidFill>
                            <a:srgbClr val="FF0000"/>
                          </a:solidFill>
                          <a:latin typeface="Galdeano"/>
                          <a:ea typeface="Galdeano"/>
                          <a:cs typeface="Galdeano"/>
                          <a:sym typeface="Galdeano"/>
                        </a:rPr>
                        <a:t>experiência de criar filhos</a:t>
                      </a:r>
                      <a:r>
                        <a:rPr lang="pt-BR" sz="1400">
                          <a:latin typeface="Galdeano"/>
                          <a:ea typeface="Galdeano"/>
                          <a:cs typeface="Galdeano"/>
                          <a:sym typeface="Galdeano"/>
                        </a:rPr>
                        <a:t>.</a:t>
                      </a:r>
                    </a:p>
                    <a:p>
                      <a:pPr indent="-285750" lvl="0" marL="285750" rtl="0">
                        <a:spcBef>
                          <a:spcPts val="0"/>
                        </a:spcBef>
                        <a:spcAft>
                          <a:spcPts val="0"/>
                        </a:spcAft>
                        <a:buClr>
                          <a:schemeClr val="lt1"/>
                        </a:buClr>
                        <a:buSzPct val="100000"/>
                        <a:buFont typeface="Galdeano"/>
                        <a:buChar char="•"/>
                      </a:pPr>
                      <a:r>
                        <a:rPr lang="pt-BR" sz="1400">
                          <a:latin typeface="Galdeano"/>
                          <a:ea typeface="Galdeano"/>
                          <a:cs typeface="Galdeano"/>
                          <a:sym typeface="Galdeano"/>
                        </a:rPr>
                        <a:t>Inicio do esforço para aprender o </a:t>
                      </a:r>
                      <a:r>
                        <a:rPr lang="pt-BR" sz="1400">
                          <a:solidFill>
                            <a:srgbClr val="FF0000"/>
                          </a:solidFill>
                          <a:latin typeface="Galdeano"/>
                          <a:ea typeface="Galdeano"/>
                          <a:cs typeface="Galdeano"/>
                          <a:sym typeface="Galdeano"/>
                        </a:rPr>
                        <a:t>significado da mota moroncial</a:t>
                      </a:r>
                      <a:r>
                        <a:rPr lang="pt-BR" sz="1400">
                          <a:latin typeface="Galdeano"/>
                          <a:ea typeface="Galdeano"/>
                          <a:cs typeface="Galdeano"/>
                          <a:sym typeface="Galdeano"/>
                        </a:rPr>
                        <a:t>.</a:t>
                      </a:r>
                    </a:p>
                    <a:p>
                      <a:pPr indent="-285750" lvl="0" marL="285750" rtl="0">
                        <a:spcBef>
                          <a:spcPts val="0"/>
                        </a:spcBef>
                        <a:buClr>
                          <a:schemeClr val="lt1"/>
                        </a:buClr>
                        <a:buSzPct val="100000"/>
                        <a:buFont typeface="Galdeano"/>
                        <a:buChar char="•"/>
                      </a:pPr>
                      <a:r>
                        <a:rPr lang="pt-BR" sz="1400">
                          <a:latin typeface="Galdeano"/>
                          <a:ea typeface="Galdeano"/>
                          <a:cs typeface="Galdeano"/>
                          <a:sym typeface="Galdeano"/>
                        </a:rPr>
                        <a:t>Caso o ser tenha alcançado nível evolutivo suficiente o ser permanece </a:t>
                      </a:r>
                      <a:r>
                        <a:rPr lang="pt-BR" sz="1400">
                          <a:solidFill>
                            <a:srgbClr val="FF0000"/>
                          </a:solidFill>
                          <a:latin typeface="Galdeano"/>
                          <a:ea typeface="Galdeano"/>
                          <a:cs typeface="Galdeano"/>
                          <a:sym typeface="Galdeano"/>
                        </a:rPr>
                        <a:t>10 dias </a:t>
                      </a:r>
                      <a:r>
                        <a:rPr lang="pt-BR" sz="1400">
                          <a:latin typeface="Galdeano"/>
                          <a:ea typeface="Galdeano"/>
                          <a:cs typeface="Galdeano"/>
                          <a:sym typeface="Galdeano"/>
                        </a:rPr>
                        <a:t>e parte para o segundo mundo.</a:t>
                      </a:r>
                    </a:p>
                  </a:txBody>
                  <a:tcPr marT="45725" marB="45725" marR="91450" marL="91450"/>
                </a:tc>
              </a:tr>
              <a:tr h="7192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Segundo </a:t>
                      </a:r>
                    </a:p>
                  </a:txBody>
                  <a:tcPr marT="45725" marB="45725" marR="91450" marL="91450"/>
                </a:tc>
                <a:tc>
                  <a:txBody>
                    <a:bodyPr>
                      <a:noAutofit/>
                    </a:bodyPr>
                    <a:lstStyle/>
                    <a:p>
                      <a:pPr indent="0" lvl="0" marL="0" marR="0" rtl="0" algn="l">
                        <a:lnSpc>
                          <a:spcPct val="100000"/>
                        </a:lnSpc>
                        <a:spcBef>
                          <a:spcPts val="0"/>
                        </a:spcBef>
                        <a:spcAft>
                          <a:spcPts val="0"/>
                        </a:spcAft>
                        <a:buClr>
                          <a:schemeClr val="lt1"/>
                        </a:buClr>
                        <a:buSzPct val="25000"/>
                        <a:buFont typeface="Galdeano"/>
                        <a:buNone/>
                      </a:pPr>
                      <a:r>
                        <a:rPr b="1" lang="pt-BR" sz="1400">
                          <a:latin typeface="Galdeano"/>
                          <a:ea typeface="Galdeano"/>
                          <a:cs typeface="Galdeano"/>
                          <a:sym typeface="Galdeano"/>
                        </a:rPr>
                        <a:t>Eliminação de Conflitos (superação das deficiência da vida na carne)</a:t>
                      </a:r>
                    </a:p>
                    <a:p>
                      <a:pPr indent="-174625" lvl="0" marL="174625" rtl="0">
                        <a:spcBef>
                          <a:spcPts val="0"/>
                        </a:spcBef>
                        <a:spcAft>
                          <a:spcPts val="0"/>
                        </a:spcAft>
                        <a:buClr>
                          <a:srgbClr val="FF0000"/>
                        </a:buClr>
                        <a:buSzPct val="100000"/>
                        <a:buFont typeface="Galdeano"/>
                        <a:buChar char="•"/>
                      </a:pPr>
                      <a:r>
                        <a:rPr lang="pt-BR" sz="1400">
                          <a:solidFill>
                            <a:srgbClr val="FF0000"/>
                          </a:solidFill>
                          <a:latin typeface="Galdeano"/>
                          <a:ea typeface="Galdeano"/>
                          <a:cs typeface="Galdeano"/>
                          <a:sym typeface="Galdeano"/>
                        </a:rPr>
                        <a:t>Remoção de todos os</a:t>
                      </a:r>
                      <a:r>
                        <a:rPr baseline="0" lang="pt-BR" sz="1400">
                          <a:solidFill>
                            <a:srgbClr val="FF0000"/>
                          </a:solidFill>
                          <a:latin typeface="Galdeano"/>
                          <a:ea typeface="Galdeano"/>
                          <a:cs typeface="Galdeano"/>
                          <a:sym typeface="Galdeano"/>
                        </a:rPr>
                        <a:t> conflitos intelectuais </a:t>
                      </a:r>
                      <a:r>
                        <a:rPr baseline="0" lang="pt-BR" sz="1400">
                          <a:latin typeface="Galdeano"/>
                          <a:ea typeface="Galdeano"/>
                          <a:cs typeface="Galdeano"/>
                          <a:sym typeface="Galdeano"/>
                        </a:rPr>
                        <a:t>e cura para toda a variedade de desarmonia mental.</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As </a:t>
                      </a:r>
                      <a:r>
                        <a:rPr lang="pt-BR" sz="1400">
                          <a:solidFill>
                            <a:srgbClr val="FF0000"/>
                          </a:solidFill>
                          <a:latin typeface="Galdeano"/>
                          <a:ea typeface="Galdeano"/>
                          <a:cs typeface="Galdeano"/>
                          <a:sym typeface="Galdeano"/>
                        </a:rPr>
                        <a:t>associações mentais </a:t>
                      </a:r>
                      <a:r>
                        <a:rPr lang="pt-BR" sz="1400">
                          <a:latin typeface="Galdeano"/>
                          <a:ea typeface="Galdeano"/>
                          <a:cs typeface="Galdeano"/>
                          <a:sym typeface="Galdeano"/>
                        </a:rPr>
                        <a:t>que eram puramente </a:t>
                      </a:r>
                      <a:r>
                        <a:rPr lang="pt-BR" sz="1400">
                          <a:solidFill>
                            <a:srgbClr val="FF0000"/>
                          </a:solidFill>
                          <a:latin typeface="Galdeano"/>
                          <a:ea typeface="Galdeano"/>
                          <a:cs typeface="Galdeano"/>
                          <a:sym typeface="Galdeano"/>
                        </a:rPr>
                        <a:t>animalescas</a:t>
                      </a:r>
                      <a:r>
                        <a:rPr lang="pt-BR" sz="1400">
                          <a:latin typeface="Galdeano"/>
                          <a:ea typeface="Galdeano"/>
                          <a:cs typeface="Galdeano"/>
                          <a:sym typeface="Galdeano"/>
                        </a:rPr>
                        <a:t> e totalmente materiais pereceram naturalmente com o cérebro físico</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Tudo o que </a:t>
                      </a:r>
                      <a:r>
                        <a:rPr lang="pt-BR" sz="1400">
                          <a:solidFill>
                            <a:srgbClr val="FF0000"/>
                          </a:solidFill>
                          <a:latin typeface="Galdeano"/>
                          <a:ea typeface="Galdeano"/>
                          <a:cs typeface="Galdeano"/>
                          <a:sym typeface="Galdeano"/>
                        </a:rPr>
                        <a:t>valeu a pena</a:t>
                      </a:r>
                      <a:r>
                        <a:rPr lang="pt-BR" sz="1400">
                          <a:latin typeface="Galdeano"/>
                          <a:ea typeface="Galdeano"/>
                          <a:cs typeface="Galdeano"/>
                          <a:sym typeface="Galdeano"/>
                        </a:rPr>
                        <a:t>, que tinha valor de sobrevivência, recebeu uma contraparte provida pelo Ajustador e </a:t>
                      </a:r>
                      <a:r>
                        <a:rPr lang="pt-BR" sz="1400">
                          <a:solidFill>
                            <a:srgbClr val="FF0000"/>
                          </a:solidFill>
                          <a:latin typeface="Galdeano"/>
                          <a:ea typeface="Galdeano"/>
                          <a:cs typeface="Galdeano"/>
                          <a:sym typeface="Galdeano"/>
                        </a:rPr>
                        <a:t>fica guardado como uma parte da memória pessoal</a:t>
                      </a:r>
                      <a:r>
                        <a:rPr lang="pt-BR" sz="1400">
                          <a:latin typeface="Galdeano"/>
                          <a:ea typeface="Galdeano"/>
                          <a:cs typeface="Galdeano"/>
                          <a:sym typeface="Galdeano"/>
                        </a:rPr>
                        <a:t>, durante todo o caminho da carreira ascendente</a:t>
                      </a:r>
                    </a:p>
                    <a:p>
                      <a:pPr indent="-174625" lvl="0" marL="174625" rtl="0">
                        <a:spcBef>
                          <a:spcPts val="0"/>
                        </a:spcBef>
                        <a:spcAft>
                          <a:spcPts val="0"/>
                        </a:spcAft>
                        <a:buClr>
                          <a:srgbClr val="FF0000"/>
                        </a:buClr>
                        <a:buSzPct val="100000"/>
                        <a:buFont typeface="Galdeano"/>
                        <a:buChar char="•"/>
                      </a:pPr>
                      <a:r>
                        <a:rPr lang="pt-BR" sz="1400">
                          <a:solidFill>
                            <a:srgbClr val="FF0000"/>
                          </a:solidFill>
                          <a:latin typeface="Galdeano"/>
                          <a:ea typeface="Galdeano"/>
                          <a:cs typeface="Galdeano"/>
                          <a:sym typeface="Galdeano"/>
                        </a:rPr>
                        <a:t>Estareis conscientes de todas as vossas experiências dignas e valiosas</a:t>
                      </a:r>
                      <a:r>
                        <a:rPr lang="pt-BR" sz="1400">
                          <a:latin typeface="Galdeano"/>
                          <a:ea typeface="Galdeano"/>
                          <a:cs typeface="Galdeano"/>
                          <a:sym typeface="Galdeano"/>
                        </a:rPr>
                        <a:t>, na medida em que avançardes de um mundo das mansões para outro e de uma seção do universo para outra — até o Paraíso.</a:t>
                      </a:r>
                    </a:p>
                    <a:p>
                      <a:pPr indent="-174625" lvl="0" marL="174625" marR="0" rtl="0" algn="l">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 esforço para aprender e dominar o significado da mota moroncial continua.</a:t>
                      </a:r>
                    </a:p>
                  </a:txBody>
                  <a:tcPr marT="45725" marB="45725" marR="91450" marL="91450"/>
                </a:tc>
              </a:tr>
            </a:tbl>
          </a:graphicData>
        </a:graphic>
      </p:graphicFrame>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39688" y="262388"/>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pt-BR" sz="3600" u="none" cap="none" strike="noStrike">
                <a:solidFill>
                  <a:schemeClr val="lt1"/>
                </a:solidFill>
                <a:latin typeface="Galdeano"/>
                <a:ea typeface="Galdeano"/>
                <a:cs typeface="Galdeano"/>
                <a:sym typeface="Galdeano"/>
              </a:rPr>
              <a:t>Estudantes das Mansões</a:t>
            </a:r>
          </a:p>
        </p:txBody>
      </p:sp>
      <p:graphicFrame>
        <p:nvGraphicFramePr>
          <p:cNvPr id="492" name="Shape 492"/>
          <p:cNvGraphicFramePr/>
          <p:nvPr/>
        </p:nvGraphicFramePr>
        <p:xfrm>
          <a:off x="539552" y="1412775"/>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{0180E520-73F7-4329-B0B1-A7002D412A37}</a:tableStyleId>
              </a:tblPr>
              <a:tblGrid>
                <a:gridCol w="1368150"/>
                <a:gridCol w="6648725"/>
              </a:tblGrid>
              <a:tr h="504050">
                <a:tc>
                  <a:txBody>
                    <a:bodyPr>
                      <a:noAutofit/>
                    </a:bodyPr>
                    <a:lstStyle/>
                    <a:p>
                      <a:pPr lvl="0" rtl="0" algn="l">
                        <a:spcBef>
                          <a:spcPts val="0"/>
                        </a:spcBef>
                        <a:spcAft>
                          <a:spcPts val="0"/>
                        </a:spcAft>
                        <a:buSzPct val="25000"/>
                        <a:buNone/>
                      </a:pPr>
                      <a:r>
                        <a:rPr lang="pt-BR" sz="1200"/>
                        <a:t>Mundo</a:t>
                      </a:r>
                      <a:r>
                        <a:rPr baseline="0" lang="pt-BR" sz="1200"/>
                        <a:t> das Mansões</a:t>
                      </a:r>
                    </a:p>
                  </a:txBody>
                  <a:tcPr marT="45700" marB="45700" marR="91450" marL="91450"/>
                </a:tc>
                <a:tc>
                  <a:txBody>
                    <a:bodyPr>
                      <a:noAutofit/>
                    </a:bodyPr>
                    <a:lstStyle/>
                    <a:p>
                      <a:pPr lvl="0" rtl="0" algn="ctr">
                        <a:spcBef>
                          <a:spcPts val="0"/>
                        </a:spcBef>
                        <a:buSzPct val="25000"/>
                        <a:buNone/>
                      </a:pPr>
                      <a:r>
                        <a:rPr lang="pt-BR" sz="1200"/>
                        <a:t>Aprendizado</a:t>
                      </a:r>
                    </a:p>
                  </a:txBody>
                  <a:tcPr marT="45700" marB="45700" marR="91450" marL="91450"/>
                </a:tc>
              </a:tr>
              <a:tr h="7058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Terceiro</a:t>
                      </a:r>
                    </a:p>
                  </a:txBody>
                  <a:tcPr marT="45725" marB="45725"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Realizações Sociais </a:t>
                      </a:r>
                    </a:p>
                    <a:p>
                      <a:pPr indent="-177800" lvl="0" marL="177800" rtl="0">
                        <a:spcBef>
                          <a:spcPts val="0"/>
                        </a:spcBef>
                        <a:spcAft>
                          <a:spcPts val="0"/>
                        </a:spcAft>
                        <a:buClr>
                          <a:schemeClr val="lt1"/>
                        </a:buClr>
                        <a:buSzPct val="100000"/>
                        <a:buFont typeface="Galdeano"/>
                        <a:buChar char="•"/>
                      </a:pPr>
                      <a:r>
                        <a:rPr b="0" lang="pt-BR" sz="1400">
                          <a:latin typeface="Galdeano"/>
                          <a:ea typeface="Galdeano"/>
                          <a:cs typeface="Galdeano"/>
                          <a:sym typeface="Galdeano"/>
                        </a:rPr>
                        <a:t>Nessa esfera, um trabalho educacional mais positivo tem início.</a:t>
                      </a:r>
                    </a:p>
                    <a:p>
                      <a:pPr indent="-177800" lvl="0" marL="177800" rtl="0">
                        <a:spcBef>
                          <a:spcPts val="0"/>
                        </a:spcBef>
                        <a:spcAft>
                          <a:spcPts val="0"/>
                        </a:spcAft>
                        <a:buClr>
                          <a:schemeClr val="lt1"/>
                        </a:buClr>
                        <a:buSzPct val="100000"/>
                        <a:buFont typeface="Galdeano"/>
                        <a:buChar char="•"/>
                      </a:pPr>
                      <a:r>
                        <a:rPr lang="pt-BR" sz="1400">
                          <a:latin typeface="Galdeano"/>
                          <a:ea typeface="Galdeano"/>
                          <a:cs typeface="Galdeano"/>
                          <a:sym typeface="Galdeano"/>
                        </a:rPr>
                        <a:t>Os sobreviventes realmente dão início à sua cultura moroncial progressiva. </a:t>
                      </a:r>
                    </a:p>
                    <a:p>
                      <a:pPr indent="-177800" lvl="0" marL="177800" rtl="0">
                        <a:spcBef>
                          <a:spcPts val="0"/>
                        </a:spcBef>
                        <a:spcAft>
                          <a:spcPts val="0"/>
                        </a:spcAft>
                        <a:buClr>
                          <a:schemeClr val="lt1"/>
                        </a:buClr>
                        <a:buSzPct val="100000"/>
                        <a:buFont typeface="Galdeano"/>
                        <a:buChar char="•"/>
                      </a:pPr>
                      <a:r>
                        <a:rPr lang="pt-BR" sz="1400">
                          <a:latin typeface="Galdeano"/>
                          <a:ea typeface="Galdeano"/>
                          <a:cs typeface="Galdeano"/>
                          <a:sym typeface="Galdeano"/>
                        </a:rPr>
                        <a:t>O propósito principal desse aperfeiçoamento é ampliar a </a:t>
                      </a:r>
                      <a:r>
                        <a:rPr lang="pt-BR" sz="1400">
                          <a:solidFill>
                            <a:srgbClr val="FF0000"/>
                          </a:solidFill>
                          <a:latin typeface="Galdeano"/>
                          <a:ea typeface="Galdeano"/>
                          <a:cs typeface="Galdeano"/>
                          <a:sym typeface="Galdeano"/>
                        </a:rPr>
                        <a:t>compreensão da correlação entre a mota moroncial e a lógica mortal</a:t>
                      </a:r>
                      <a:r>
                        <a:rPr lang="pt-BR" sz="1400">
                          <a:latin typeface="Galdeano"/>
                          <a:ea typeface="Galdeano"/>
                          <a:cs typeface="Galdeano"/>
                          <a:sym typeface="Galdeano"/>
                        </a:rPr>
                        <a:t>, aumentando a coordenação da mota moroncial com a filosofia humana. </a:t>
                      </a:r>
                    </a:p>
                    <a:p>
                      <a:pPr indent="-177800" lvl="0" marL="177800" rtl="0">
                        <a:spcBef>
                          <a:spcPts val="0"/>
                        </a:spcBef>
                        <a:buClr>
                          <a:schemeClr val="lt1"/>
                        </a:buClr>
                        <a:buSzPct val="100000"/>
                        <a:buFont typeface="Galdeano"/>
                        <a:buChar char="•"/>
                      </a:pPr>
                      <a:r>
                        <a:rPr lang="pt-BR" sz="1400">
                          <a:latin typeface="Galdeano"/>
                          <a:ea typeface="Galdeano"/>
                          <a:cs typeface="Galdeano"/>
                          <a:sym typeface="Galdeano"/>
                        </a:rPr>
                        <a:t>Os mortais sobreviventes adquirem, agora, a </a:t>
                      </a:r>
                      <a:r>
                        <a:rPr lang="pt-BR" sz="1400">
                          <a:solidFill>
                            <a:srgbClr val="FF0000"/>
                          </a:solidFill>
                          <a:latin typeface="Galdeano"/>
                          <a:ea typeface="Galdeano"/>
                          <a:cs typeface="Galdeano"/>
                          <a:sym typeface="Galdeano"/>
                        </a:rPr>
                        <a:t>visão interna prática da verdadeira metafísica</a:t>
                      </a:r>
                      <a:r>
                        <a:rPr lang="pt-BR" sz="1400">
                          <a:latin typeface="Galdeano"/>
                          <a:ea typeface="Galdeano"/>
                          <a:cs typeface="Galdeano"/>
                          <a:sym typeface="Galdeano"/>
                        </a:rPr>
                        <a:t>. Essa é a introdução real à compreensão inteligente dos significados cósmicos e das inter-relações universais.</a:t>
                      </a:r>
                    </a:p>
                  </a:txBody>
                  <a:tcPr marT="45725" marB="45725" marR="91450" marL="91450"/>
                </a:tc>
              </a:tr>
              <a:tr h="705850">
                <a:tc>
                  <a:txBody>
                    <a:bodyPr>
                      <a:noAutofit/>
                    </a:bodyPr>
                    <a:lstStyle/>
                    <a:p>
                      <a:pPr lvl="0" rtl="0" algn="l">
                        <a:spcBef>
                          <a:spcPts val="0"/>
                        </a:spcBef>
                        <a:spcAft>
                          <a:spcPts val="0"/>
                        </a:spcAft>
                        <a:buSzPct val="25000"/>
                        <a:buNone/>
                      </a:pPr>
                      <a:r>
                        <a:rPr lang="pt-BR" sz="1200"/>
                        <a:t>Quarto </a:t>
                      </a:r>
                    </a:p>
                  </a:txBody>
                  <a:tcPr marT="45700" marB="45700"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Nova ordem social</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Desenvolvem uma apreciação crescente das </a:t>
                      </a:r>
                      <a:r>
                        <a:rPr lang="pt-BR" sz="1400">
                          <a:solidFill>
                            <a:srgbClr val="FF0000"/>
                          </a:solidFill>
                          <a:latin typeface="Galdeano"/>
                          <a:ea typeface="Galdeano"/>
                          <a:cs typeface="Galdeano"/>
                          <a:sym typeface="Galdeano"/>
                        </a:rPr>
                        <a:t>teledifusões </a:t>
                      </a:r>
                      <a:r>
                        <a:rPr lang="pt-BR" sz="1400">
                          <a:latin typeface="Galdeano"/>
                          <a:ea typeface="Galdeano"/>
                          <a:cs typeface="Galdeano"/>
                          <a:sym typeface="Galdeano"/>
                        </a:rPr>
                        <a:t>e das outras fases da cultura e do progresso do universo local.</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Uma </a:t>
                      </a:r>
                      <a:r>
                        <a:rPr lang="pt-BR" sz="1400">
                          <a:solidFill>
                            <a:srgbClr val="FF0000"/>
                          </a:solidFill>
                          <a:latin typeface="Galdeano"/>
                          <a:ea typeface="Galdeano"/>
                          <a:cs typeface="Galdeano"/>
                          <a:sym typeface="Galdeano"/>
                        </a:rPr>
                        <a:t>nova ordem social </a:t>
                      </a:r>
                      <a:r>
                        <a:rPr lang="pt-BR" sz="1400">
                          <a:latin typeface="Galdeano"/>
                          <a:ea typeface="Galdeano"/>
                          <a:cs typeface="Galdeano"/>
                          <a:sym typeface="Galdeano"/>
                        </a:rPr>
                        <a:t>está sendo introduzida, baseada na </a:t>
                      </a:r>
                      <a:r>
                        <a:rPr lang="pt-BR" sz="1400">
                          <a:solidFill>
                            <a:srgbClr val="FF0000"/>
                          </a:solidFill>
                          <a:latin typeface="Galdeano"/>
                          <a:ea typeface="Galdeano"/>
                          <a:cs typeface="Galdeano"/>
                          <a:sym typeface="Galdeano"/>
                        </a:rPr>
                        <a:t>compaixão</a:t>
                      </a:r>
                      <a:r>
                        <a:rPr lang="pt-BR" sz="1400">
                          <a:latin typeface="Galdeano"/>
                          <a:ea typeface="Galdeano"/>
                          <a:cs typeface="Galdeano"/>
                          <a:sym typeface="Galdeano"/>
                        </a:rPr>
                        <a:t> compreensiva de </a:t>
                      </a:r>
                      <a:r>
                        <a:rPr lang="pt-BR" sz="1400">
                          <a:solidFill>
                            <a:srgbClr val="FF0000"/>
                          </a:solidFill>
                          <a:latin typeface="Galdeano"/>
                          <a:ea typeface="Galdeano"/>
                          <a:cs typeface="Galdeano"/>
                          <a:sym typeface="Galdeano"/>
                        </a:rPr>
                        <a:t>apreciação mútua</a:t>
                      </a:r>
                      <a:r>
                        <a:rPr lang="pt-BR" sz="1400">
                          <a:latin typeface="Galdeano"/>
                          <a:ea typeface="Galdeano"/>
                          <a:cs typeface="Galdeano"/>
                          <a:sym typeface="Galdeano"/>
                        </a:rPr>
                        <a:t>, no </a:t>
                      </a:r>
                      <a:r>
                        <a:rPr lang="pt-BR" sz="1400">
                          <a:solidFill>
                            <a:srgbClr val="FF0000"/>
                          </a:solidFill>
                          <a:latin typeface="Galdeano"/>
                          <a:ea typeface="Galdeano"/>
                          <a:cs typeface="Galdeano"/>
                          <a:sym typeface="Galdeano"/>
                        </a:rPr>
                        <a:t>amor não-egoísta </a:t>
                      </a:r>
                      <a:r>
                        <a:rPr lang="pt-BR" sz="1400">
                          <a:latin typeface="Galdeano"/>
                          <a:ea typeface="Galdeano"/>
                          <a:cs typeface="Galdeano"/>
                          <a:sym typeface="Galdeano"/>
                        </a:rPr>
                        <a:t>do serviço mútuo e na motivação superadora da realização de um destino comum e supremo — a meta do Paraíso, de perfeição adoradora e divina.</a:t>
                      </a:r>
                    </a:p>
                    <a:p>
                      <a:pPr indent="-174625" lvl="0" marL="174625" rtl="0">
                        <a:spcBef>
                          <a:spcPts val="0"/>
                        </a:spcBef>
                        <a:buClr>
                          <a:schemeClr val="lt1"/>
                        </a:buClr>
                        <a:buSzPct val="100000"/>
                        <a:buFont typeface="Galdeano"/>
                        <a:buChar char="•"/>
                      </a:pPr>
                      <a:r>
                        <a:rPr lang="pt-BR" sz="1400">
                          <a:latin typeface="Galdeano"/>
                          <a:ea typeface="Galdeano"/>
                          <a:cs typeface="Galdeano"/>
                          <a:sym typeface="Galdeano"/>
                        </a:rPr>
                        <a:t>Tornam-se todos, por si próprios, conscientes de que </a:t>
                      </a:r>
                      <a:r>
                        <a:rPr lang="pt-BR" sz="1400">
                          <a:solidFill>
                            <a:srgbClr val="FF0000"/>
                          </a:solidFill>
                          <a:latin typeface="Galdeano"/>
                          <a:ea typeface="Galdeano"/>
                          <a:cs typeface="Galdeano"/>
                          <a:sym typeface="Galdeano"/>
                        </a:rPr>
                        <a:t>conhecem</a:t>
                      </a:r>
                      <a:r>
                        <a:rPr lang="pt-BR" sz="1400">
                          <a:latin typeface="Galdeano"/>
                          <a:ea typeface="Galdeano"/>
                          <a:cs typeface="Galdeano"/>
                          <a:sym typeface="Galdeano"/>
                        </a:rPr>
                        <a:t> a Deus, de que </a:t>
                      </a:r>
                      <a:r>
                        <a:rPr lang="pt-BR" sz="1400">
                          <a:solidFill>
                            <a:srgbClr val="FF0000"/>
                          </a:solidFill>
                          <a:latin typeface="Galdeano"/>
                          <a:ea typeface="Galdeano"/>
                          <a:cs typeface="Galdeano"/>
                          <a:sym typeface="Galdeano"/>
                        </a:rPr>
                        <a:t>revelam</a:t>
                      </a:r>
                      <a:r>
                        <a:rPr lang="pt-BR" sz="1400">
                          <a:latin typeface="Galdeano"/>
                          <a:ea typeface="Galdeano"/>
                          <a:cs typeface="Galdeano"/>
                          <a:sym typeface="Galdeano"/>
                        </a:rPr>
                        <a:t> a Deus, de que </a:t>
                      </a:r>
                      <a:r>
                        <a:rPr lang="pt-BR" sz="1400">
                          <a:solidFill>
                            <a:srgbClr val="FF0000"/>
                          </a:solidFill>
                          <a:latin typeface="Galdeano"/>
                          <a:ea typeface="Galdeano"/>
                          <a:cs typeface="Galdeano"/>
                          <a:sym typeface="Galdeano"/>
                        </a:rPr>
                        <a:t>buscam</a:t>
                      </a:r>
                      <a:r>
                        <a:rPr lang="pt-BR" sz="1400">
                          <a:latin typeface="Galdeano"/>
                          <a:ea typeface="Galdeano"/>
                          <a:cs typeface="Galdeano"/>
                          <a:sym typeface="Galdeano"/>
                        </a:rPr>
                        <a:t> a Deus e de que </a:t>
                      </a:r>
                      <a:r>
                        <a:rPr lang="pt-BR" sz="1400">
                          <a:solidFill>
                            <a:srgbClr val="FF0000"/>
                          </a:solidFill>
                          <a:latin typeface="Galdeano"/>
                          <a:ea typeface="Galdeano"/>
                          <a:cs typeface="Galdeano"/>
                          <a:sym typeface="Galdeano"/>
                        </a:rPr>
                        <a:t>encontram</a:t>
                      </a:r>
                      <a:r>
                        <a:rPr lang="pt-BR" sz="1400">
                          <a:latin typeface="Galdeano"/>
                          <a:ea typeface="Galdeano"/>
                          <a:cs typeface="Galdeano"/>
                          <a:sym typeface="Galdeano"/>
                        </a:rPr>
                        <a:t> Deus.</a:t>
                      </a:r>
                    </a:p>
                  </a:txBody>
                  <a:tcPr marT="45700" marB="45700" marR="91450" marL="91450"/>
                </a:tc>
              </a:tr>
            </a:tbl>
          </a:graphicData>
        </a:graphic>
      </p:graphicFrame>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sp>
        <p:nvSpPr>
          <p:cNvPr id="498" name="Shape 498"/>
          <p:cNvSpPr txBox="1"/>
          <p:nvPr>
            <p:ph type="title"/>
          </p:nvPr>
        </p:nvSpPr>
        <p:spPr>
          <a:xfrm>
            <a:off x="39688" y="262388"/>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pt-BR" sz="3600" u="none" cap="none" strike="noStrike">
                <a:solidFill>
                  <a:schemeClr val="lt1"/>
                </a:solidFill>
                <a:latin typeface="Galdeano"/>
                <a:ea typeface="Galdeano"/>
                <a:cs typeface="Galdeano"/>
                <a:sym typeface="Galdeano"/>
              </a:rPr>
              <a:t>Estudantes das Mansões</a:t>
            </a:r>
          </a:p>
        </p:txBody>
      </p:sp>
      <p:graphicFrame>
        <p:nvGraphicFramePr>
          <p:cNvPr id="499" name="Shape 499"/>
          <p:cNvGraphicFramePr/>
          <p:nvPr/>
        </p:nvGraphicFramePr>
        <p:xfrm>
          <a:off x="467543" y="1269137"/>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{300EC6A9-A836-4D53-BEF1-EB4E1100B344}</a:tableStyleId>
              </a:tblPr>
              <a:tblGrid>
                <a:gridCol w="1080125"/>
                <a:gridCol w="6936750"/>
              </a:tblGrid>
              <a:tr h="50405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Mundo</a:t>
                      </a:r>
                      <a:r>
                        <a:rPr baseline="0" lang="pt-BR" sz="1400">
                          <a:latin typeface="Galdeano"/>
                          <a:ea typeface="Galdeano"/>
                          <a:cs typeface="Galdeano"/>
                          <a:sym typeface="Galdeano"/>
                        </a:rPr>
                        <a:t> das Mansões</a:t>
                      </a:r>
                    </a:p>
                  </a:txBody>
                  <a:tcPr marT="45700" marB="45700"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00" marB="45700" marR="91450" marL="91450"/>
                </a:tc>
              </a:tr>
              <a:tr h="9448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Quinto</a:t>
                      </a:r>
                    </a:p>
                  </a:txBody>
                  <a:tcPr marT="45700" marB="45700"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Consciência Cósmica</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Conhecimento dos mundos de estudo das constelações</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Preparo para a </a:t>
                      </a:r>
                      <a:r>
                        <a:rPr lang="pt-BR" sz="1400">
                          <a:solidFill>
                            <a:srgbClr val="FF0000"/>
                          </a:solidFill>
                          <a:latin typeface="Galdeano"/>
                          <a:ea typeface="Galdeano"/>
                          <a:cs typeface="Galdeano"/>
                          <a:sym typeface="Galdeano"/>
                        </a:rPr>
                        <a:t>jornadas às constelação</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Nascimento da consciência cósmica,</a:t>
                      </a:r>
                      <a:r>
                        <a:rPr baseline="0" lang="pt-BR" sz="1400">
                          <a:latin typeface="Galdeano"/>
                          <a:ea typeface="Galdeano"/>
                          <a:cs typeface="Galdeano"/>
                          <a:sym typeface="Galdeano"/>
                        </a:rPr>
                        <a:t> o</a:t>
                      </a:r>
                      <a:r>
                        <a:rPr lang="pt-BR" sz="1400">
                          <a:latin typeface="Galdeano"/>
                          <a:ea typeface="Galdeano"/>
                          <a:cs typeface="Galdeano"/>
                          <a:sym typeface="Galdeano"/>
                        </a:rPr>
                        <a:t>s </a:t>
                      </a:r>
                      <a:r>
                        <a:rPr lang="pt-BR" sz="1400">
                          <a:solidFill>
                            <a:srgbClr val="FF0000"/>
                          </a:solidFill>
                          <a:latin typeface="Galdeano"/>
                          <a:ea typeface="Galdeano"/>
                          <a:cs typeface="Galdeano"/>
                          <a:sym typeface="Galdeano"/>
                        </a:rPr>
                        <a:t>ascendentes</a:t>
                      </a:r>
                      <a:r>
                        <a:rPr baseline="0" lang="pt-BR" sz="1400">
                          <a:solidFill>
                            <a:srgbClr val="FF0000"/>
                          </a:solidFill>
                          <a:latin typeface="Galdeano"/>
                          <a:ea typeface="Galdeano"/>
                          <a:cs typeface="Galdeano"/>
                          <a:sym typeface="Galdeano"/>
                        </a:rPr>
                        <a:t> tornam-se mais universais</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O </a:t>
                      </a:r>
                      <a:r>
                        <a:rPr lang="pt-BR" sz="1400">
                          <a:solidFill>
                            <a:srgbClr val="FF0000"/>
                          </a:solidFill>
                          <a:latin typeface="Galdeano"/>
                          <a:ea typeface="Galdeano"/>
                          <a:cs typeface="Galdeano"/>
                          <a:sym typeface="Galdeano"/>
                        </a:rPr>
                        <a:t>estudo torna-se voluntário</a:t>
                      </a:r>
                      <a:r>
                        <a:rPr lang="pt-BR" sz="1400">
                          <a:latin typeface="Galdeano"/>
                          <a:ea typeface="Galdeano"/>
                          <a:cs typeface="Galdeano"/>
                          <a:sym typeface="Galdeano"/>
                        </a:rPr>
                        <a:t>; o </a:t>
                      </a:r>
                      <a:r>
                        <a:rPr lang="pt-BR" sz="1400">
                          <a:solidFill>
                            <a:srgbClr val="FF0000"/>
                          </a:solidFill>
                          <a:latin typeface="Galdeano"/>
                          <a:ea typeface="Galdeano"/>
                          <a:cs typeface="Galdeano"/>
                          <a:sym typeface="Galdeano"/>
                        </a:rPr>
                        <a:t>serviço altruísta </a:t>
                      </a:r>
                      <a:r>
                        <a:rPr lang="pt-BR" sz="1400">
                          <a:latin typeface="Galdeano"/>
                          <a:ea typeface="Galdeano"/>
                          <a:cs typeface="Galdeano"/>
                          <a:sym typeface="Galdeano"/>
                        </a:rPr>
                        <a:t>passa a ser natural e a adoração espontânea. Um caráter verdadeiramente moroncial está florescendo; e uma criatura moroncial real está evoluindo.</a:t>
                      </a:r>
                    </a:p>
                    <a:p>
                      <a:pPr indent="-174625" lvl="0" marL="174625" rtl="0">
                        <a:spcBef>
                          <a:spcPts val="0"/>
                        </a:spcBef>
                        <a:buClr>
                          <a:srgbClr val="FF0000"/>
                        </a:buClr>
                        <a:buSzPct val="100000"/>
                        <a:buFont typeface="Galdeano"/>
                        <a:buChar char="•"/>
                      </a:pPr>
                      <a:r>
                        <a:rPr lang="pt-BR" sz="1400">
                          <a:solidFill>
                            <a:srgbClr val="FF0000"/>
                          </a:solidFill>
                          <a:latin typeface="Galdeano"/>
                          <a:ea typeface="Galdeano"/>
                          <a:cs typeface="Galdeano"/>
                          <a:sym typeface="Galdeano"/>
                        </a:rPr>
                        <a:t>Aperfeiçoamento do idioma</a:t>
                      </a:r>
                      <a:r>
                        <a:rPr baseline="0" lang="pt-BR" sz="1400">
                          <a:solidFill>
                            <a:srgbClr val="FF0000"/>
                          </a:solidFill>
                          <a:latin typeface="Galdeano"/>
                          <a:ea typeface="Galdeano"/>
                          <a:cs typeface="Galdeano"/>
                          <a:sym typeface="Galdeano"/>
                        </a:rPr>
                        <a:t> </a:t>
                      </a:r>
                      <a:r>
                        <a:rPr baseline="0" lang="pt-BR" sz="1400">
                          <a:latin typeface="Galdeano"/>
                          <a:ea typeface="Galdeano"/>
                          <a:cs typeface="Galdeano"/>
                          <a:sym typeface="Galdeano"/>
                        </a:rPr>
                        <a:t>do superuniverso.</a:t>
                      </a:r>
                    </a:p>
                  </a:txBody>
                  <a:tcPr marT="45700" marB="45700" marR="91450" marL="91450"/>
                </a:tc>
              </a:tr>
              <a:tr h="9448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Sexto</a:t>
                      </a:r>
                    </a:p>
                  </a:txBody>
                  <a:tcPr marT="45700" marB="45700"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Fusão com o Ajustador</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Primeiras lições</a:t>
                      </a:r>
                      <a:r>
                        <a:rPr baseline="0" lang="pt-BR" sz="1400">
                          <a:latin typeface="Galdeano"/>
                          <a:ea typeface="Galdeano"/>
                          <a:cs typeface="Galdeano"/>
                          <a:sym typeface="Galdeano"/>
                        </a:rPr>
                        <a:t> sobre a carreira espiritual</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Instruções iniciais nas técnicas de administração do universo</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Essa é uma idade brilhante, para os mortais ascendentes, os quais habitualmente </a:t>
                      </a:r>
                      <a:r>
                        <a:rPr baseline="0" lang="pt-BR" sz="1400">
                          <a:solidFill>
                            <a:srgbClr val="FF0000"/>
                          </a:solidFill>
                          <a:latin typeface="Galdeano"/>
                          <a:ea typeface="Galdeano"/>
                          <a:cs typeface="Galdeano"/>
                          <a:sym typeface="Galdeano"/>
                        </a:rPr>
                        <a:t>testemunham a fusão perfeita da mente humana e do Ajustador divino</a:t>
                      </a:r>
                      <a:r>
                        <a:rPr baseline="0" lang="pt-BR" sz="1400">
                          <a:latin typeface="Galdeano"/>
                          <a:ea typeface="Galdeano"/>
                          <a:cs typeface="Galdeano"/>
                          <a:sym typeface="Galdeano"/>
                        </a:rPr>
                        <a:t>. </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Todavia tais seres brilhantes </a:t>
                      </a:r>
                      <a:r>
                        <a:rPr lang="pt-BR" sz="1400">
                          <a:solidFill>
                            <a:srgbClr val="FF0000"/>
                          </a:solidFill>
                          <a:latin typeface="Galdeano"/>
                          <a:ea typeface="Galdeano"/>
                          <a:cs typeface="Galdeano"/>
                          <a:sym typeface="Galdeano"/>
                        </a:rPr>
                        <a:t>são ainda mais ou menos materiais</a:t>
                      </a:r>
                      <a:r>
                        <a:rPr lang="pt-BR" sz="1400">
                          <a:latin typeface="Galdeano"/>
                          <a:ea typeface="Galdeano"/>
                          <a:cs typeface="Galdeano"/>
                          <a:sym typeface="Galdeano"/>
                        </a:rPr>
                        <a:t>; e, pois, </a:t>
                      </a:r>
                      <a:r>
                        <a:rPr lang="pt-BR" sz="1400">
                          <a:solidFill>
                            <a:srgbClr val="FF0000"/>
                          </a:solidFill>
                          <a:latin typeface="Galdeano"/>
                          <a:ea typeface="Galdeano"/>
                          <a:cs typeface="Galdeano"/>
                          <a:sym typeface="Galdeano"/>
                        </a:rPr>
                        <a:t>estão longe de ser espíritos verdadeiros</a:t>
                      </a:r>
                      <a:r>
                        <a:rPr lang="pt-BR" sz="1400">
                          <a:latin typeface="Galdeano"/>
                          <a:ea typeface="Galdeano"/>
                          <a:cs typeface="Galdeano"/>
                          <a:sym typeface="Galdeano"/>
                        </a:rPr>
                        <a:t>; são mais algo como supermortais, espiritualmente falando, ainda um pouco abaixo dos anjos. Mas estão de fato transformando-se em criaturas maravilhosas.</a:t>
                      </a:r>
                    </a:p>
                    <a:p>
                      <a:pPr indent="-174625" lvl="0" marL="174625" rtl="0">
                        <a:spcBef>
                          <a:spcPts val="0"/>
                        </a:spcBef>
                        <a:buClr>
                          <a:schemeClr val="lt1"/>
                        </a:buClr>
                        <a:buSzPct val="100000"/>
                        <a:buFont typeface="Galdeano"/>
                        <a:buChar char="•"/>
                      </a:pPr>
                      <a:r>
                        <a:rPr lang="pt-BR" sz="1400">
                          <a:latin typeface="Galdeano"/>
                          <a:ea typeface="Galdeano"/>
                          <a:cs typeface="Galdeano"/>
                          <a:sym typeface="Galdeano"/>
                        </a:rPr>
                        <a:t>E lhe são concedidos os </a:t>
                      </a:r>
                      <a:r>
                        <a:rPr lang="pt-BR" sz="1400">
                          <a:solidFill>
                            <a:srgbClr val="FF0000"/>
                          </a:solidFill>
                          <a:latin typeface="Galdeano"/>
                          <a:ea typeface="Galdeano"/>
                          <a:cs typeface="Galdeano"/>
                          <a:sym typeface="Galdeano"/>
                        </a:rPr>
                        <a:t>quarenta dias </a:t>
                      </a:r>
                      <a:r>
                        <a:rPr lang="pt-BR" sz="1400">
                          <a:latin typeface="Galdeano"/>
                          <a:ea typeface="Galdeano"/>
                          <a:cs typeface="Galdeano"/>
                          <a:sym typeface="Galdeano"/>
                        </a:rPr>
                        <a:t>de retiro espiritual, de todas as atividades rotineiras, durante os quais ele irá comungar consigo mesmo e escolher um, dentre os caminhos opcionais para Havona e dentre as técnicas diferentes de alcançar o Paraíso.</a:t>
                      </a:r>
                    </a:p>
                  </a:txBody>
                  <a:tcPr marT="45700" marB="45700" marR="91450" marL="91450"/>
                </a:tc>
              </a:tr>
            </a:tbl>
          </a:graphicData>
        </a:graphic>
      </p:graphicFrame>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title"/>
          </p:nvPr>
        </p:nvSpPr>
        <p:spPr>
          <a:xfrm>
            <a:off x="39688" y="262388"/>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Estudantes das Mansões</a:t>
            </a:r>
          </a:p>
        </p:txBody>
      </p:sp>
      <p:graphicFrame>
        <p:nvGraphicFramePr>
          <p:cNvPr id="506" name="Shape 506"/>
          <p:cNvGraphicFramePr/>
          <p:nvPr/>
        </p:nvGraphicFramePr>
        <p:xfrm>
          <a:off x="631925" y="1556791"/>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{6882D172-2050-46EB-AEB8-13CBB471401D}</a:tableStyleId>
              </a:tblPr>
              <a:tblGrid>
                <a:gridCol w="1080125"/>
                <a:gridCol w="6936750"/>
              </a:tblGrid>
              <a:tr h="50405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Mundo</a:t>
                      </a:r>
                      <a:r>
                        <a:rPr baseline="0" lang="pt-BR" sz="1400">
                          <a:latin typeface="Galdeano"/>
                          <a:ea typeface="Galdeano"/>
                          <a:cs typeface="Galdeano"/>
                          <a:sym typeface="Galdeano"/>
                        </a:rPr>
                        <a:t> das Mansões</a:t>
                      </a:r>
                    </a:p>
                  </a:txBody>
                  <a:tcPr marT="45700" marB="45700"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00" marB="45700" marR="91450" marL="91450"/>
                </a:tc>
              </a:tr>
              <a:tr h="1371575">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Sétimo</a:t>
                      </a:r>
                    </a:p>
                  </a:txBody>
                  <a:tcPr marT="45700" marB="45700" marR="91450" marL="91450"/>
                </a:tc>
                <a:tc>
                  <a:txBody>
                    <a:bodyPr>
                      <a:noAutofit/>
                    </a:bodyPr>
                    <a:lstStyle/>
                    <a:p>
                      <a:pPr indent="0" lvl="0" marL="0" rtl="0">
                        <a:spcBef>
                          <a:spcPts val="0"/>
                        </a:spcBef>
                        <a:spcAft>
                          <a:spcPts val="0"/>
                        </a:spcAft>
                        <a:buClr>
                          <a:schemeClr val="lt1"/>
                        </a:buClr>
                        <a:buSzPct val="25000"/>
                        <a:buFont typeface="Galdeano"/>
                        <a:buNone/>
                      </a:pPr>
                      <a:r>
                        <a:rPr b="1" lang="pt-BR" sz="1400">
                          <a:latin typeface="Galdeano"/>
                          <a:ea typeface="Galdeano"/>
                          <a:cs typeface="Galdeano"/>
                          <a:sym typeface="Galdeano"/>
                        </a:rPr>
                        <a:t>Nova adoração</a:t>
                      </a:r>
                    </a:p>
                    <a:p>
                      <a:pPr indent="-174625" lvl="0" marL="174625" rtl="0">
                        <a:spcBef>
                          <a:spcPts val="0"/>
                        </a:spcBef>
                        <a:spcAft>
                          <a:spcPts val="0"/>
                        </a:spcAft>
                        <a:buClr>
                          <a:srgbClr val="FF0000"/>
                        </a:buClr>
                        <a:buSzPct val="100000"/>
                        <a:buFont typeface="Galdeano"/>
                        <a:buChar char="•"/>
                      </a:pPr>
                      <a:r>
                        <a:rPr lang="pt-BR" sz="1400">
                          <a:solidFill>
                            <a:srgbClr val="FF0000"/>
                          </a:solidFill>
                          <a:latin typeface="Galdeano"/>
                          <a:ea typeface="Galdeano"/>
                          <a:cs typeface="Galdeano"/>
                          <a:sym typeface="Galdeano"/>
                        </a:rPr>
                        <a:t>Coroamento da imediata carreira pós-mortal</a:t>
                      </a:r>
                      <a:r>
                        <a:rPr lang="pt-BR" sz="1400">
                          <a:latin typeface="Galdeano"/>
                          <a:ea typeface="Galdeano"/>
                          <a:cs typeface="Galdeano"/>
                          <a:sym typeface="Galdeano"/>
                        </a:rPr>
                        <a:t>. </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Receber instruções de muitos educadores, todos os quais irão cooperar na tarefa de preparar-vos para residir em Jerusém.</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Graduação do treinamento moroncial.</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Ser purgado de todos os remanescentes de uma hereditariedade desafortunada, de um meio ambiente pouco sadio e das tendências planetárias não-espirituais. Aqui, </a:t>
                      </a:r>
                      <a:r>
                        <a:rPr baseline="0" lang="pt-BR" sz="1400">
                          <a:solidFill>
                            <a:srgbClr val="FF0000"/>
                          </a:solidFill>
                          <a:latin typeface="Galdeano"/>
                          <a:ea typeface="Galdeano"/>
                          <a:cs typeface="Galdeano"/>
                          <a:sym typeface="Galdeano"/>
                        </a:rPr>
                        <a:t>são erradicados os últimos remanescentes da “marca da besta”.</a:t>
                      </a:r>
                    </a:p>
                    <a:p>
                      <a:pPr indent="-174625" lvl="0" marL="174625" rtl="0">
                        <a:spcBef>
                          <a:spcPts val="0"/>
                        </a:spcBef>
                        <a:buClr>
                          <a:schemeClr val="lt1"/>
                        </a:buClr>
                        <a:buSzPct val="100000"/>
                        <a:buFont typeface="Galdeano"/>
                        <a:buChar char="•"/>
                      </a:pPr>
                      <a:r>
                        <a:rPr baseline="0" lang="pt-BR" sz="1400">
                          <a:latin typeface="Galdeano"/>
                          <a:ea typeface="Galdeano"/>
                          <a:cs typeface="Galdeano"/>
                          <a:sym typeface="Galdeano"/>
                        </a:rPr>
                        <a:t>Os mortais podem postergar sua ida a Jerusém caso queiram esperar por algum membro </a:t>
                      </a:r>
                      <a:r>
                        <a:rPr lang="pt-BR" sz="1400">
                          <a:latin typeface="Galdeano"/>
                          <a:ea typeface="Galdeano"/>
                          <a:cs typeface="Galdeano"/>
                          <a:sym typeface="Galdeano"/>
                        </a:rPr>
                        <a:t>do seu grupo de trabalho terreno, ou de mansônia e </a:t>
                      </a:r>
                      <a:r>
                        <a:rPr baseline="0" lang="pt-BR" sz="1400">
                          <a:latin typeface="Galdeano"/>
                          <a:ea typeface="Galdeano"/>
                          <a:cs typeface="Galdeano"/>
                          <a:sym typeface="Galdeano"/>
                        </a:rPr>
                        <a:t>que ainda esteja percorrendo os estágios moronciais.</a:t>
                      </a:r>
                    </a:p>
                  </a:txBody>
                  <a:tcPr marT="45700" marB="45700" marR="91450" marL="91450"/>
                </a:tc>
              </a:tr>
              <a:tr h="1371575">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Jerusém</a:t>
                      </a:r>
                    </a:p>
                  </a:txBody>
                  <a:tcPr marT="45700" marB="45700" marR="91450" marL="91450"/>
                </a:tc>
                <a:tc>
                  <a:txBody>
                    <a:bodyPr>
                      <a:noAutofit/>
                    </a:bodyPr>
                    <a:lstStyle/>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Observar o trabalho de </a:t>
                      </a:r>
                      <a:r>
                        <a:rPr lang="pt-BR" sz="1400">
                          <a:solidFill>
                            <a:srgbClr val="FF0000"/>
                          </a:solidFill>
                          <a:latin typeface="Galdeano"/>
                          <a:ea typeface="Galdeano"/>
                          <a:cs typeface="Galdeano"/>
                          <a:sym typeface="Galdeano"/>
                        </a:rPr>
                        <a:t>administração do sistema local</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Alcançar a habilidade de voluntariamente </a:t>
                      </a:r>
                      <a:r>
                        <a:rPr lang="pt-BR" sz="1400">
                          <a:solidFill>
                            <a:srgbClr val="FF0000"/>
                          </a:solidFill>
                          <a:latin typeface="Galdeano"/>
                          <a:ea typeface="Galdeano"/>
                          <a:cs typeface="Galdeano"/>
                          <a:sym typeface="Galdeano"/>
                        </a:rPr>
                        <a:t>submeter-se a disciplinas das atividades grupais</a:t>
                      </a:r>
                      <a:r>
                        <a:rPr lang="pt-BR" sz="1400">
                          <a:latin typeface="Galdeano"/>
                          <a:ea typeface="Galdeano"/>
                          <a:cs typeface="Galdeano"/>
                          <a:sym typeface="Galdeano"/>
                        </a:rPr>
                        <a:t> e coordenar responsabilidades assumidas</a:t>
                      </a:r>
                    </a:p>
                    <a:p>
                      <a:pPr indent="-174625" lvl="0" marL="174625" rtl="0">
                        <a:spcBef>
                          <a:spcPts val="0"/>
                        </a:spcBef>
                        <a:buClr>
                          <a:schemeClr val="lt1"/>
                        </a:buClr>
                        <a:buSzPct val="100000"/>
                        <a:buFont typeface="Galdeano"/>
                        <a:buChar char="•"/>
                      </a:pPr>
                      <a:r>
                        <a:rPr lang="pt-BR" sz="1400">
                          <a:latin typeface="Galdeano"/>
                          <a:ea typeface="Galdeano"/>
                          <a:cs typeface="Galdeano"/>
                          <a:sym typeface="Galdeano"/>
                        </a:rPr>
                        <a:t>Receber a </a:t>
                      </a:r>
                      <a:r>
                        <a:rPr lang="pt-BR" sz="1400">
                          <a:solidFill>
                            <a:srgbClr val="FF0000"/>
                          </a:solidFill>
                          <a:latin typeface="Galdeano"/>
                          <a:ea typeface="Galdeano"/>
                          <a:cs typeface="Galdeano"/>
                          <a:sym typeface="Galdeano"/>
                        </a:rPr>
                        <a:t>cidadania</a:t>
                      </a:r>
                      <a:r>
                        <a:rPr lang="pt-BR" sz="1400">
                          <a:latin typeface="Galdeano"/>
                          <a:ea typeface="Galdeano"/>
                          <a:cs typeface="Galdeano"/>
                          <a:sym typeface="Galdeano"/>
                        </a:rPr>
                        <a:t> de Jerusém</a:t>
                      </a:r>
                    </a:p>
                  </a:txBody>
                  <a:tcPr marT="45700" marB="45700" marR="91450" marL="91450"/>
                </a:tc>
              </a:tr>
            </a:tbl>
          </a:graphicData>
        </a:graphic>
      </p:graphicFrame>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sp>
        <p:nvSpPr>
          <p:cNvPr id="512" name="Shape 512"/>
          <p:cNvSpPr txBox="1"/>
          <p:nvPr>
            <p:ph type="title"/>
          </p:nvPr>
        </p:nvSpPr>
        <p:spPr>
          <a:xfrm>
            <a:off x="39688" y="262388"/>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Estudantes das Mansões</a:t>
            </a:r>
          </a:p>
        </p:txBody>
      </p:sp>
      <p:sp>
        <p:nvSpPr>
          <p:cNvPr id="513" name="Shape 513"/>
          <p:cNvSpPr/>
          <p:nvPr/>
        </p:nvSpPr>
        <p:spPr>
          <a:xfrm>
            <a:off x="539552" y="1412775"/>
            <a:ext cx="7992887" cy="4247316"/>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30000" i="0" lang="pt-BR" sz="2000" u="none" cap="none" strike="noStrike">
                <a:solidFill>
                  <a:schemeClr val="lt1"/>
                </a:solidFill>
                <a:latin typeface="Galdeano"/>
                <a:ea typeface="Galdeano"/>
                <a:cs typeface="Galdeano"/>
                <a:sym typeface="Galdeano"/>
              </a:rPr>
              <a:t>47:9.5</a:t>
            </a:r>
            <a:r>
              <a:rPr b="0" baseline="0" i="0" lang="pt-BR" sz="2000" u="none" cap="none" strike="noStrike">
                <a:solidFill>
                  <a:schemeClr val="lt1"/>
                </a:solidFill>
                <a:latin typeface="Galdeano"/>
                <a:ea typeface="Galdeano"/>
                <a:cs typeface="Galdeano"/>
                <a:sym typeface="Galdeano"/>
              </a:rPr>
              <a:t> Vós ireis desfrutar grandemente do vosso progresso, através dos sete mundos </a:t>
            </a:r>
            <a:r>
              <a:rPr b="0" baseline="0" i="0" lang="pt-BR" sz="2000" u="none" cap="none" strike="noStrike">
                <a:solidFill>
                  <a:srgbClr val="FF0000"/>
                </a:solidFill>
                <a:latin typeface="Galdeano"/>
                <a:ea typeface="Galdeano"/>
                <a:cs typeface="Galdeano"/>
                <a:sym typeface="Galdeano"/>
              </a:rPr>
              <a:t>desmaterializantes</a:t>
            </a:r>
            <a:r>
              <a:rPr b="0" baseline="0" i="0" lang="pt-BR" sz="2000" u="none" cap="none" strike="noStrike">
                <a:solidFill>
                  <a:schemeClr val="lt1"/>
                </a:solidFill>
                <a:latin typeface="Galdeano"/>
                <a:ea typeface="Galdeano"/>
                <a:cs typeface="Galdeano"/>
                <a:sym typeface="Galdeano"/>
              </a:rPr>
              <a:t>; eles são realmente esferas de desmortalização. No primeiro mundo das mansões, vós éreis humanos, sobretudo, apenas seres mortais sem um corpo material, mentes humanas alojadas em formas moronciais — corpos materiais do mundo moroncial, mas não abrigos mortais de carne e osso. Vós passareis realmente do </a:t>
            </a:r>
            <a:r>
              <a:rPr b="0" baseline="0" i="0" lang="pt-BR" sz="2000" u="none" cap="none" strike="noStrike">
                <a:solidFill>
                  <a:srgbClr val="FF0000"/>
                </a:solidFill>
                <a:latin typeface="Galdeano"/>
                <a:ea typeface="Galdeano"/>
                <a:cs typeface="Galdeano"/>
                <a:sym typeface="Galdeano"/>
              </a:rPr>
              <a:t>estado mortal ao status imortal </a:t>
            </a:r>
            <a:r>
              <a:rPr b="0" baseline="0" i="0" lang="pt-BR" sz="2000" u="none" cap="none" strike="noStrike">
                <a:solidFill>
                  <a:schemeClr val="lt1"/>
                </a:solidFill>
                <a:latin typeface="Galdeano"/>
                <a:ea typeface="Galdeano"/>
                <a:cs typeface="Galdeano"/>
                <a:sym typeface="Galdeano"/>
              </a:rPr>
              <a:t>no momento da fusão com o Ajustador e, à época em que houverdes terminado a carreira de Jerusém, sereis completamente moronciais.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x="0" y="0"/>
          <a:ext cx="0" cy="0"/>
          <a:chOff x="0" y="0"/>
          <a:chExt cx="0" cy="0"/>
        </a:xfrm>
      </p:grpSpPr>
      <p:cxnSp>
        <p:nvCxnSpPr>
          <p:cNvPr id="519" name="Shape 519"/>
          <p:cNvCxnSpPr/>
          <p:nvPr/>
        </p:nvCxnSpPr>
        <p:spPr>
          <a:xfrm>
            <a:off x="4643437" y="836190"/>
            <a:ext cx="0" cy="5545138"/>
          </a:xfrm>
          <a:prstGeom prst="straightConnector1">
            <a:avLst/>
          </a:prstGeom>
          <a:noFill/>
          <a:ln cap="flat" cmpd="sng" w="12700">
            <a:solidFill>
              <a:schemeClr val="lt1"/>
            </a:solidFill>
            <a:prstDash val="solid"/>
            <a:round/>
            <a:headEnd len="med" w="med" type="none"/>
            <a:tailEnd len="med" w="med" type="none"/>
          </a:ln>
        </p:spPr>
      </p:cxnSp>
      <p:sp>
        <p:nvSpPr>
          <p:cNvPr id="520" name="Shape 520"/>
          <p:cNvSpPr/>
          <p:nvPr/>
        </p:nvSpPr>
        <p:spPr>
          <a:xfrm>
            <a:off x="179388" y="116631"/>
            <a:ext cx="518763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A carreira dos Peregrinos Ascendentes</a:t>
            </a:r>
          </a:p>
        </p:txBody>
      </p:sp>
      <p:sp>
        <p:nvSpPr>
          <p:cNvPr id="521" name="Shape 521"/>
          <p:cNvSpPr/>
          <p:nvPr/>
        </p:nvSpPr>
        <p:spPr>
          <a:xfrm>
            <a:off x="225425" y="3376389"/>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4. Progressores Moronciais </a:t>
            </a:r>
          </a:p>
        </p:txBody>
      </p:sp>
      <p:sp>
        <p:nvSpPr>
          <p:cNvPr id="522" name="Shape 522"/>
          <p:cNvSpPr/>
          <p:nvPr/>
        </p:nvSpPr>
        <p:spPr>
          <a:xfrm>
            <a:off x="217487" y="201590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523" name="Shape 523"/>
          <p:cNvSpPr/>
          <p:nvPr/>
        </p:nvSpPr>
        <p:spPr>
          <a:xfrm>
            <a:off x="214312" y="2693764"/>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524" name="Shape 524"/>
          <p:cNvSpPr/>
          <p:nvPr/>
        </p:nvSpPr>
        <p:spPr>
          <a:xfrm>
            <a:off x="225425" y="4062189"/>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525" name="Shape 525"/>
          <p:cNvSpPr/>
          <p:nvPr/>
        </p:nvSpPr>
        <p:spPr>
          <a:xfrm>
            <a:off x="225425" y="4747989"/>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526" name="Shape 526"/>
          <p:cNvSpPr/>
          <p:nvPr/>
        </p:nvSpPr>
        <p:spPr>
          <a:xfrm>
            <a:off x="217487" y="5444901"/>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527" name="Shape 527"/>
          <p:cNvSpPr/>
          <p:nvPr/>
        </p:nvSpPr>
        <p:spPr>
          <a:xfrm>
            <a:off x="225425" y="137455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528" name="Shape 528"/>
          <p:cNvSpPr/>
          <p:nvPr/>
        </p:nvSpPr>
        <p:spPr>
          <a:xfrm>
            <a:off x="3995935" y="3294607"/>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529" name="Shape 529"/>
          <p:cNvSpPr/>
          <p:nvPr/>
        </p:nvSpPr>
        <p:spPr>
          <a:xfrm rot="5400000">
            <a:off x="1898841" y="3078799"/>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530" name="Shape 530"/>
          <p:cNvSpPr/>
          <p:nvPr/>
        </p:nvSpPr>
        <p:spPr>
          <a:xfrm>
            <a:off x="4826221" y="1197594"/>
            <a:ext cx="4191864" cy="5078312"/>
          </a:xfrm>
          <a:prstGeom prst="rect">
            <a:avLst/>
          </a:prstGeom>
          <a:noFill/>
          <a:ln>
            <a:noFill/>
          </a:ln>
        </p:spPr>
        <p:txBody>
          <a:bodyPr anchorCtr="0" anchor="t" bIns="45700" lIns="91425" rIns="91425" tIns="45700">
            <a:noAutofit/>
          </a:bodyPr>
          <a:lstStyle/>
          <a:p>
            <a:pPr indent="0" lvl="0" marL="0" marR="0" rtl="0" algn="l">
              <a:lnSpc>
                <a:spcPct val="200000"/>
              </a:lnSpc>
              <a:spcBef>
                <a:spcPts val="0"/>
              </a:spcBef>
              <a:spcAft>
                <a:spcPts val="0"/>
              </a:spcAft>
              <a:buSzPct val="25000"/>
              <a:buNone/>
            </a:pPr>
            <a:r>
              <a:rPr b="0" baseline="30000" i="0" lang="pt-BR" sz="1800" u="none" cap="none" strike="noStrike">
                <a:solidFill>
                  <a:schemeClr val="lt1"/>
                </a:solidFill>
                <a:latin typeface="Verdana"/>
                <a:ea typeface="Verdana"/>
                <a:cs typeface="Verdana"/>
                <a:sym typeface="Verdana"/>
              </a:rPr>
              <a:t>30:4.18</a:t>
            </a:r>
            <a:r>
              <a:rPr b="0" baseline="0" i="0" lang="pt-BR" sz="1800" u="none" cap="none" strike="noStrike">
                <a:solidFill>
                  <a:schemeClr val="lt1"/>
                </a:solidFill>
                <a:latin typeface="Verdana"/>
                <a:ea typeface="Verdana"/>
                <a:cs typeface="Verdana"/>
                <a:sym typeface="Verdana"/>
              </a:rPr>
              <a:t> Durante a sua elevação, desde os mundos das mansões até as esferas do sistema, da </a:t>
            </a:r>
            <a:r>
              <a:rPr b="0" baseline="0" i="0" lang="pt-BR" sz="1800" u="none" cap="none" strike="noStrike">
                <a:solidFill>
                  <a:srgbClr val="FF0000"/>
                </a:solidFill>
                <a:latin typeface="Verdana"/>
                <a:ea typeface="Verdana"/>
                <a:cs typeface="Verdana"/>
                <a:sym typeface="Verdana"/>
              </a:rPr>
              <a:t>constelação e do universo</a:t>
            </a:r>
            <a:r>
              <a:rPr b="0" baseline="0" i="0" lang="pt-BR" sz="1800" u="none" cap="none" strike="noStrike">
                <a:solidFill>
                  <a:schemeClr val="lt1"/>
                </a:solidFill>
                <a:latin typeface="Verdana"/>
                <a:ea typeface="Verdana"/>
                <a:cs typeface="Verdana"/>
                <a:sym typeface="Verdana"/>
              </a:rPr>
              <a:t>, os mortais são classificados como </a:t>
            </a:r>
            <a:r>
              <a:rPr b="0" baseline="0" i="0" lang="pt-BR" sz="1800" u="none" cap="none" strike="noStrike">
                <a:solidFill>
                  <a:srgbClr val="FF0000"/>
                </a:solidFill>
                <a:latin typeface="Verdana"/>
                <a:ea typeface="Verdana"/>
                <a:cs typeface="Verdana"/>
                <a:sym typeface="Verdana"/>
              </a:rPr>
              <a:t>Progressores Moronciais</a:t>
            </a:r>
            <a:r>
              <a:rPr b="0" baseline="0" i="0" lang="pt-BR" sz="1800" u="none" cap="none" strike="noStrike">
                <a:solidFill>
                  <a:schemeClr val="lt1"/>
                </a:solidFill>
                <a:latin typeface="Verdana"/>
                <a:ea typeface="Verdana"/>
                <a:cs typeface="Verdana"/>
                <a:sym typeface="Verdana"/>
              </a:rPr>
              <a:t>; eles estão passando pelas esferas de transição, da ascensão dos mortais.</a:t>
            </a:r>
          </a:p>
        </p:txBody>
      </p:sp>
      <p:sp>
        <p:nvSpPr>
          <p:cNvPr id="531" name="Shape 531"/>
          <p:cNvSpPr txBox="1"/>
          <p:nvPr/>
        </p:nvSpPr>
        <p:spPr>
          <a:xfrm>
            <a:off x="4788023" y="755412"/>
            <a:ext cx="122180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Quem são:</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cxnSp>
        <p:nvCxnSpPr>
          <p:cNvPr id="536" name="Shape 536"/>
          <p:cNvCxnSpPr/>
          <p:nvPr/>
        </p:nvCxnSpPr>
        <p:spPr>
          <a:xfrm>
            <a:off x="4643437" y="836190"/>
            <a:ext cx="0" cy="5545138"/>
          </a:xfrm>
          <a:prstGeom prst="straightConnector1">
            <a:avLst/>
          </a:prstGeom>
          <a:noFill/>
          <a:ln cap="flat" cmpd="sng" w="12700">
            <a:solidFill>
              <a:schemeClr val="lt1"/>
            </a:solidFill>
            <a:prstDash val="solid"/>
            <a:round/>
            <a:headEnd len="med" w="med" type="none"/>
            <a:tailEnd len="med" w="med" type="none"/>
          </a:ln>
        </p:spPr>
      </p:cxnSp>
      <p:sp>
        <p:nvSpPr>
          <p:cNvPr id="537" name="Shape 537"/>
          <p:cNvSpPr txBox="1"/>
          <p:nvPr/>
        </p:nvSpPr>
        <p:spPr>
          <a:xfrm>
            <a:off x="4680271" y="1870169"/>
            <a:ext cx="4140199" cy="1198789"/>
          </a:xfrm>
          <a:prstGeom prst="rect">
            <a:avLst/>
          </a:prstGeom>
          <a:noFill/>
          <a:ln>
            <a:noFill/>
          </a:ln>
        </p:spPr>
        <p:txBody>
          <a:bodyPr anchorCtr="0" anchor="t" bIns="45700" lIns="91425" rIns="91425" tIns="45700">
            <a:noAutofit/>
          </a:bodyPr>
          <a:lstStyle/>
          <a:p>
            <a:pPr indent="-273050" lvl="0" marL="273050" marR="0" rtl="0" algn="l">
              <a:lnSpc>
                <a:spcPct val="75000"/>
              </a:lnSpc>
              <a:spcBef>
                <a:spcPts val="0"/>
              </a:spcBef>
              <a:spcAft>
                <a:spcPts val="0"/>
              </a:spcAft>
              <a:buClr>
                <a:schemeClr val="lt1"/>
              </a:buClr>
              <a:buSzPct val="100000"/>
              <a:buFont typeface="Galdeano"/>
              <a:buChar char="•"/>
            </a:pPr>
            <a:r>
              <a:rPr b="0" baseline="0" i="0" lang="pt-BR" sz="2000" u="none" cap="none" strike="noStrike">
                <a:solidFill>
                  <a:schemeClr val="lt1"/>
                </a:solidFill>
                <a:latin typeface="Galdeano"/>
                <a:ea typeface="Galdeano"/>
                <a:cs typeface="Galdeano"/>
                <a:sym typeface="Galdeano"/>
              </a:rPr>
              <a:t>Constelação – </a:t>
            </a:r>
            <a:r>
              <a:rPr b="0" baseline="0" i="0" lang="pt-BR" sz="2000" u="none" cap="none" strike="noStrike">
                <a:solidFill>
                  <a:srgbClr val="FFC000"/>
                </a:solidFill>
                <a:latin typeface="Galdeano"/>
                <a:ea typeface="Galdeano"/>
                <a:cs typeface="Galdeano"/>
                <a:sym typeface="Galdeano"/>
              </a:rPr>
              <a:t>Edêntia </a:t>
            </a:r>
          </a:p>
          <a:p>
            <a:pPr indent="-330200" lvl="0" marL="457200" marR="0" rtl="0" algn="l">
              <a:lnSpc>
                <a:spcPct val="75000"/>
              </a:lnSpc>
              <a:spcBef>
                <a:spcPts val="1000"/>
              </a:spcBef>
              <a:spcAft>
                <a:spcPts val="0"/>
              </a:spcAft>
              <a:buClr>
                <a:schemeClr val="lt1"/>
              </a:buClr>
              <a:buFont typeface="Verdana"/>
              <a:buNone/>
            </a:pPr>
            <a:r>
              <a:t/>
            </a:r>
            <a:endParaRPr b="0" baseline="0" i="0" sz="2000" u="none" cap="none" strike="noStrike">
              <a:solidFill>
                <a:schemeClr val="lt1"/>
              </a:solidFill>
              <a:latin typeface="Galdeano"/>
              <a:ea typeface="Galdeano"/>
              <a:cs typeface="Galdeano"/>
              <a:sym typeface="Galdeano"/>
            </a:endParaRPr>
          </a:p>
          <a:p>
            <a:pPr indent="-273050" lvl="0" marL="273050" marR="0" rtl="0" algn="l">
              <a:lnSpc>
                <a:spcPct val="75000"/>
              </a:lnSpc>
              <a:spcBef>
                <a:spcPts val="1000"/>
              </a:spcBef>
              <a:spcAft>
                <a:spcPts val="0"/>
              </a:spcAft>
              <a:buClr>
                <a:schemeClr val="lt1"/>
              </a:buClr>
              <a:buSzPct val="100000"/>
              <a:buFont typeface="Galdeano"/>
              <a:buChar char="•"/>
            </a:pPr>
            <a:r>
              <a:rPr b="0" baseline="0" i="0" lang="pt-BR" sz="2000" u="none" cap="none" strike="noStrike">
                <a:solidFill>
                  <a:schemeClr val="lt1"/>
                </a:solidFill>
                <a:latin typeface="Galdeano"/>
                <a:ea typeface="Galdeano"/>
                <a:cs typeface="Galdeano"/>
                <a:sym typeface="Galdeano"/>
              </a:rPr>
              <a:t>Universo local – </a:t>
            </a:r>
            <a:r>
              <a:rPr b="0" baseline="0" i="0" lang="pt-BR" sz="2000" u="none" cap="none" strike="noStrike">
                <a:solidFill>
                  <a:srgbClr val="FFC000"/>
                </a:solidFill>
                <a:latin typeface="Galdeano"/>
                <a:ea typeface="Galdeano"/>
                <a:cs typeface="Galdeano"/>
                <a:sym typeface="Galdeano"/>
              </a:rPr>
              <a:t>Sálvington </a:t>
            </a:r>
          </a:p>
          <a:p>
            <a:pPr indent="-330200" lvl="0" marL="457200" marR="0" rtl="0" algn="l">
              <a:lnSpc>
                <a:spcPct val="75000"/>
              </a:lnSpc>
              <a:spcBef>
                <a:spcPts val="1000"/>
              </a:spcBef>
              <a:spcAft>
                <a:spcPts val="0"/>
              </a:spcAft>
              <a:buClr>
                <a:schemeClr val="lt1"/>
              </a:buClr>
              <a:buFont typeface="Verdana"/>
              <a:buNone/>
            </a:pPr>
            <a:r>
              <a:t/>
            </a:r>
            <a:endParaRPr b="0" baseline="0" i="0" sz="2000" u="none" cap="none" strike="noStrike">
              <a:solidFill>
                <a:schemeClr val="lt1"/>
              </a:solidFill>
              <a:latin typeface="Galdeano"/>
              <a:ea typeface="Galdeano"/>
              <a:cs typeface="Galdeano"/>
              <a:sym typeface="Galdeano"/>
            </a:endParaRPr>
          </a:p>
        </p:txBody>
      </p:sp>
      <p:sp>
        <p:nvSpPr>
          <p:cNvPr id="538" name="Shape 538"/>
          <p:cNvSpPr txBox="1"/>
          <p:nvPr/>
        </p:nvSpPr>
        <p:spPr>
          <a:xfrm>
            <a:off x="4707687" y="692695"/>
            <a:ext cx="3824753" cy="923329"/>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Evolução dentro da Constelação e do Universo Local.</a:t>
            </a:r>
          </a:p>
        </p:txBody>
      </p:sp>
      <p:sp>
        <p:nvSpPr>
          <p:cNvPr id="539" name="Shape 539"/>
          <p:cNvSpPr/>
          <p:nvPr/>
        </p:nvSpPr>
        <p:spPr>
          <a:xfrm>
            <a:off x="179388" y="116631"/>
            <a:ext cx="518763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A carreira dos Peregrinos Ascendentes</a:t>
            </a:r>
          </a:p>
        </p:txBody>
      </p:sp>
      <p:sp>
        <p:nvSpPr>
          <p:cNvPr id="540" name="Shape 540"/>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4. Progressores Moronciais </a:t>
            </a:r>
          </a:p>
        </p:txBody>
      </p:sp>
      <p:sp>
        <p:nvSpPr>
          <p:cNvPr id="541" name="Shape 541"/>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542" name="Shape 542"/>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543" name="Shape 543"/>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544" name="Shape 544"/>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545" name="Shape 545"/>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546" name="Shape 546"/>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547" name="Shape 547"/>
          <p:cNvSpPr/>
          <p:nvPr/>
        </p:nvSpPr>
        <p:spPr>
          <a:xfrm>
            <a:off x="3995935" y="3308696"/>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548" name="Shape 548"/>
          <p:cNvSpPr/>
          <p:nvPr/>
        </p:nvSpPr>
        <p:spPr>
          <a:xfrm rot="5400000">
            <a:off x="1898841" y="3092889"/>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pic>
        <p:nvPicPr>
          <p:cNvPr id="549" name="Shape 549"/>
          <p:cNvPicPr preferRelativeResize="0"/>
          <p:nvPr/>
        </p:nvPicPr>
        <p:blipFill rotWithShape="1">
          <a:blip r:embed="rId3">
            <a:alphaModFix/>
          </a:blip>
          <a:srcRect b="0" l="0" r="0" t="0"/>
          <a:stretch/>
        </p:blipFill>
        <p:spPr>
          <a:xfrm>
            <a:off x="5925487" y="3091965"/>
            <a:ext cx="3003888" cy="1823788"/>
          </a:xfrm>
          <a:prstGeom prst="rect">
            <a:avLst/>
          </a:prstGeom>
          <a:noFill/>
          <a:ln>
            <a:noFill/>
          </a:ln>
        </p:spPr>
      </p:pic>
      <p:pic>
        <p:nvPicPr>
          <p:cNvPr id="550" name="Shape 550"/>
          <p:cNvPicPr preferRelativeResize="0"/>
          <p:nvPr/>
        </p:nvPicPr>
        <p:blipFill rotWithShape="1">
          <a:blip r:embed="rId4">
            <a:alphaModFix/>
          </a:blip>
          <a:srcRect b="0" l="0" r="0" t="0"/>
          <a:stretch/>
        </p:blipFill>
        <p:spPr>
          <a:xfrm>
            <a:off x="4936657" y="4727276"/>
            <a:ext cx="2946860" cy="1823788"/>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b="0" l="0" r="0" t="0"/>
          <a:stretch/>
        </p:blipFill>
        <p:spPr>
          <a:xfrm>
            <a:off x="250825" y="922436"/>
            <a:ext cx="8642349" cy="4522788"/>
          </a:xfrm>
          <a:prstGeom prst="rect">
            <a:avLst/>
          </a:prstGeom>
          <a:noFill/>
          <a:ln>
            <a:noFill/>
          </a:ln>
        </p:spPr>
      </p:pic>
      <p:sp>
        <p:nvSpPr>
          <p:cNvPr id="556" name="Shape 556"/>
          <p:cNvSpPr txBox="1"/>
          <p:nvPr/>
        </p:nvSpPr>
        <p:spPr>
          <a:xfrm>
            <a:off x="467543" y="5445223"/>
            <a:ext cx="8064896" cy="923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A sede da Constelação de Norlatiadeque, é rodeada por 70 esferas maiores com 10 satélites menores girando ao seu redor, somam um total 771 esferas de socialização e aprendizado.</a:t>
            </a:r>
          </a:p>
        </p:txBody>
      </p:sp>
      <p:sp>
        <p:nvSpPr>
          <p:cNvPr id="557" name="Shape 557"/>
          <p:cNvSpPr txBox="1"/>
          <p:nvPr/>
        </p:nvSpPr>
        <p:spPr>
          <a:xfrm>
            <a:off x="152398" y="190381"/>
            <a:ext cx="8740774" cy="64633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Constelação de Norlatiadeque</a:t>
            </a:r>
          </a:p>
        </p:txBody>
      </p:sp>
      <p:sp>
        <p:nvSpPr>
          <p:cNvPr id="558" name="Shape 558"/>
          <p:cNvSpPr txBox="1"/>
          <p:nvPr/>
        </p:nvSpPr>
        <p:spPr>
          <a:xfrm>
            <a:off x="127271" y="6433591"/>
            <a:ext cx="9016727" cy="307777"/>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30000" i="0" lang="pt-BR" sz="1400" u="none" cap="none" strike="noStrike">
                <a:solidFill>
                  <a:srgbClr val="FFC000"/>
                </a:solidFill>
                <a:latin typeface="Verdana"/>
                <a:ea typeface="Verdana"/>
                <a:cs typeface="Verdana"/>
                <a:sym typeface="Verdana"/>
              </a:rPr>
              <a:t>37:6.2 </a:t>
            </a:r>
            <a:r>
              <a:rPr b="0" baseline="0" i="0" lang="pt-BR" sz="1400" u="none" cap="none" strike="noStrike">
                <a:solidFill>
                  <a:srgbClr val="FFC000"/>
                </a:solidFill>
                <a:latin typeface="Galdeano"/>
                <a:ea typeface="Galdeano"/>
                <a:cs typeface="Galdeano"/>
                <a:sym typeface="Galdeano"/>
              </a:rPr>
              <a:t>O universo inteiro é uma vasta escola.</a:t>
            </a:r>
          </a:p>
        </p:txBody>
      </p:sp>
      <p:cxnSp>
        <p:nvCxnSpPr>
          <p:cNvPr id="559" name="Shape 559"/>
          <p:cNvCxnSpPr/>
          <p:nvPr/>
        </p:nvCxnSpPr>
        <p:spPr>
          <a:xfrm>
            <a:off x="0" y="6381328"/>
            <a:ext cx="9144000" cy="0"/>
          </a:xfrm>
          <a:prstGeom prst="straightConnector1">
            <a:avLst/>
          </a:prstGeom>
          <a:solidFill>
            <a:schemeClr val="dk2"/>
          </a:solidFill>
          <a:ln cap="flat" cmpd="sng" w="12700">
            <a:solidFill>
              <a:schemeClr val="lt1"/>
            </a:solidFill>
            <a:prstDash val="solid"/>
            <a:round/>
            <a:headEnd len="med" w="med" type="none"/>
            <a:tailEnd len="med" w="med" type="none"/>
          </a:ln>
        </p:spPr>
      </p:cxnSp>
      <p:sp>
        <p:nvSpPr>
          <p:cNvPr id="560" name="Shape 560"/>
          <p:cNvSpPr/>
          <p:nvPr/>
        </p:nvSpPr>
        <p:spPr>
          <a:xfrm>
            <a:off x="2499958" y="932579"/>
            <a:ext cx="4144084" cy="46166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Edêntia – Sede da Constelação</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4" name="Shape 564"/>
        <p:cNvGrpSpPr/>
        <p:nvPr/>
      </p:nvGrpSpPr>
      <p:grpSpPr>
        <a:xfrm>
          <a:off x="0" y="0"/>
          <a:ext cx="0" cy="0"/>
          <a:chOff x="0" y="0"/>
          <a:chExt cx="0" cy="0"/>
        </a:xfrm>
      </p:grpSpPr>
      <p:sp>
        <p:nvSpPr>
          <p:cNvPr id="565" name="Shape 565"/>
          <p:cNvSpPr txBox="1"/>
          <p:nvPr>
            <p:ph type="title"/>
          </p:nvPr>
        </p:nvSpPr>
        <p:spPr>
          <a:xfrm>
            <a:off x="179511" y="343109"/>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na Constelação</a:t>
            </a:r>
          </a:p>
        </p:txBody>
      </p:sp>
      <p:sp>
        <p:nvSpPr>
          <p:cNvPr id="566" name="Shape 566"/>
          <p:cNvSpPr txBox="1"/>
          <p:nvPr>
            <p:ph idx="1" type="body"/>
          </p:nvPr>
        </p:nvSpPr>
        <p:spPr>
          <a:xfrm>
            <a:off x="616024" y="1268759"/>
            <a:ext cx="7772400" cy="4752527"/>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lt1"/>
              </a:buClr>
              <a:buSzPct val="25000"/>
              <a:buFont typeface="Galdeano"/>
              <a:buNone/>
            </a:pPr>
            <a:r>
              <a:rPr b="0" baseline="30000" i="0" lang="pt-BR" sz="2400" u="none" cap="none" strike="noStrike">
                <a:solidFill>
                  <a:schemeClr val="lt1"/>
                </a:solidFill>
                <a:latin typeface="Galdeano"/>
                <a:ea typeface="Galdeano"/>
                <a:cs typeface="Galdeano"/>
                <a:sym typeface="Galdeano"/>
              </a:rPr>
              <a:t>43:8.4</a:t>
            </a:r>
            <a:r>
              <a:rPr b="0" baseline="0" i="0" lang="pt-BR" sz="2400" u="none" cap="none" strike="noStrike">
                <a:solidFill>
                  <a:schemeClr val="lt1"/>
                </a:solidFill>
                <a:latin typeface="Galdeano"/>
                <a:ea typeface="Galdeano"/>
                <a:cs typeface="Galdeano"/>
                <a:sym typeface="Galdeano"/>
              </a:rPr>
              <a:t> Nos mundos das </a:t>
            </a:r>
            <a:r>
              <a:rPr b="0" baseline="0" i="0" lang="pt-BR" sz="2400" u="sng" cap="none" strike="noStrike">
                <a:solidFill>
                  <a:srgbClr val="00B050"/>
                </a:solidFill>
                <a:latin typeface="Galdeano"/>
                <a:ea typeface="Galdeano"/>
                <a:cs typeface="Galdeano"/>
                <a:sym typeface="Galdeano"/>
              </a:rPr>
              <a:t>mansões</a:t>
            </a:r>
            <a:r>
              <a:rPr b="0" baseline="0" i="0" lang="pt-BR" sz="2400" u="none" cap="none" strike="noStrike">
                <a:solidFill>
                  <a:schemeClr val="lt1"/>
                </a:solidFill>
                <a:latin typeface="Galdeano"/>
                <a:ea typeface="Galdeano"/>
                <a:cs typeface="Galdeano"/>
                <a:sym typeface="Galdeano"/>
              </a:rPr>
              <a:t>, vós ireis completar a </a:t>
            </a:r>
            <a:r>
              <a:rPr b="0" baseline="0" i="0" lang="pt-BR" sz="2400" u="sng" cap="none" strike="noStrike">
                <a:solidFill>
                  <a:srgbClr val="00B050"/>
                </a:solidFill>
                <a:latin typeface="Galdeano"/>
                <a:ea typeface="Galdeano"/>
                <a:cs typeface="Galdeano"/>
                <a:sym typeface="Galdeano"/>
              </a:rPr>
              <a:t>unificação da personalidade </a:t>
            </a:r>
            <a:r>
              <a:rPr b="0" baseline="0" i="0" lang="pt-BR" sz="2400" u="none" cap="none" strike="noStrike">
                <a:solidFill>
                  <a:schemeClr val="lt1"/>
                </a:solidFill>
                <a:latin typeface="Galdeano"/>
                <a:ea typeface="Galdeano"/>
                <a:cs typeface="Galdeano"/>
                <a:sym typeface="Galdeano"/>
              </a:rPr>
              <a:t>mortal em evolução; na capital do </a:t>
            </a:r>
            <a:r>
              <a:rPr b="0" baseline="0" i="0" lang="pt-BR" sz="2400" u="sng" cap="none" strike="noStrike">
                <a:solidFill>
                  <a:srgbClr val="FFC000"/>
                </a:solidFill>
                <a:latin typeface="Galdeano"/>
                <a:ea typeface="Galdeano"/>
                <a:cs typeface="Galdeano"/>
                <a:sym typeface="Galdeano"/>
              </a:rPr>
              <a:t>sistema</a:t>
            </a:r>
            <a:r>
              <a:rPr b="0" baseline="0" i="0" lang="pt-BR" sz="2400" u="none" cap="none" strike="noStrike">
                <a:solidFill>
                  <a:schemeClr val="lt1"/>
                </a:solidFill>
                <a:latin typeface="Galdeano"/>
                <a:ea typeface="Galdeano"/>
                <a:cs typeface="Galdeano"/>
                <a:sym typeface="Galdeano"/>
              </a:rPr>
              <a:t>, havereis alcançado a cidadania de Jerusém e tereis atingido a boa vontade de </a:t>
            </a:r>
            <a:r>
              <a:rPr b="0" baseline="0" i="0" lang="pt-BR" sz="2400" u="sng" cap="none" strike="noStrike">
                <a:solidFill>
                  <a:srgbClr val="FFC000"/>
                </a:solidFill>
                <a:latin typeface="Galdeano"/>
                <a:ea typeface="Galdeano"/>
                <a:cs typeface="Galdeano"/>
                <a:sym typeface="Galdeano"/>
              </a:rPr>
              <a:t>submeter o ego </a:t>
            </a:r>
            <a:r>
              <a:rPr b="0" baseline="0" i="0" lang="pt-BR" sz="2400" u="none" cap="none" strike="noStrike">
                <a:solidFill>
                  <a:schemeClr val="lt1"/>
                </a:solidFill>
                <a:latin typeface="Galdeano"/>
                <a:ea typeface="Galdeano"/>
                <a:cs typeface="Galdeano"/>
                <a:sym typeface="Galdeano"/>
              </a:rPr>
              <a:t>às disciplinas das atividades em grupo e empreendimentos coordenados; mas aqui, nos mundos de educação da </a:t>
            </a:r>
            <a:r>
              <a:rPr b="0" baseline="0" i="0" lang="pt-BR" sz="2400" u="sng" cap="none" strike="noStrike">
                <a:solidFill>
                  <a:srgbClr val="FF0000"/>
                </a:solidFill>
                <a:latin typeface="Galdeano"/>
                <a:ea typeface="Galdeano"/>
                <a:cs typeface="Galdeano"/>
                <a:sym typeface="Galdeano"/>
              </a:rPr>
              <a:t>constelação</a:t>
            </a:r>
            <a:r>
              <a:rPr b="0" baseline="0" i="0" lang="pt-BR" sz="2400" u="none" cap="none" strike="noStrike">
                <a:solidFill>
                  <a:schemeClr val="lt1"/>
                </a:solidFill>
                <a:latin typeface="Galdeano"/>
                <a:ea typeface="Galdeano"/>
                <a:cs typeface="Galdeano"/>
                <a:sym typeface="Galdeano"/>
              </a:rPr>
              <a:t>, vós ireis alcançar a </a:t>
            </a:r>
            <a:r>
              <a:rPr b="0" baseline="0" i="0" lang="pt-BR" sz="2400" u="sng" cap="none" strike="noStrike">
                <a:solidFill>
                  <a:srgbClr val="FF0000"/>
                </a:solidFill>
                <a:latin typeface="Galdeano"/>
                <a:ea typeface="Galdeano"/>
                <a:cs typeface="Galdeano"/>
                <a:sym typeface="Galdeano"/>
              </a:rPr>
              <a:t>socialização real da vossa personalidade</a:t>
            </a:r>
            <a:r>
              <a:rPr b="0" baseline="0" i="0" lang="pt-BR" sz="2400" u="none" cap="none" strike="noStrike">
                <a:solidFill>
                  <a:srgbClr val="FF0000"/>
                </a:solidFill>
                <a:latin typeface="Galdeano"/>
                <a:ea typeface="Galdeano"/>
                <a:cs typeface="Galdeano"/>
                <a:sym typeface="Galdeano"/>
              </a:rPr>
              <a:t> </a:t>
            </a:r>
            <a:r>
              <a:rPr b="0" baseline="0" i="0" lang="pt-BR" sz="2400" u="none" cap="none" strike="noStrike">
                <a:solidFill>
                  <a:schemeClr val="lt1"/>
                </a:solidFill>
                <a:latin typeface="Galdeano"/>
                <a:ea typeface="Galdeano"/>
                <a:cs typeface="Galdeano"/>
                <a:sym typeface="Galdeano"/>
              </a:rPr>
              <a:t>moroncial em evolução. </a:t>
            </a:r>
          </a:p>
        </p:txBody>
      </p:sp>
      <p:pic>
        <p:nvPicPr>
          <p:cNvPr id="567" name="Shape 567"/>
          <p:cNvPicPr preferRelativeResize="0"/>
          <p:nvPr/>
        </p:nvPicPr>
        <p:blipFill rotWithShape="1">
          <a:blip r:embed="rId3">
            <a:alphaModFix/>
          </a:blip>
          <a:srcRect b="0" l="0" r="0" t="0"/>
          <a:stretch/>
        </p:blipFill>
        <p:spPr>
          <a:xfrm>
            <a:off x="6461271" y="5229200"/>
            <a:ext cx="2682727" cy="1628798"/>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179511" y="262388"/>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na Constelação</a:t>
            </a:r>
          </a:p>
        </p:txBody>
      </p:sp>
      <p:graphicFrame>
        <p:nvGraphicFramePr>
          <p:cNvPr id="573" name="Shape 573"/>
          <p:cNvGraphicFramePr/>
          <p:nvPr/>
        </p:nvGraphicFramePr>
        <p:xfrm>
          <a:off x="467543" y="1172417"/>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{A009E469-5160-4C02-B647-9280FF032FC6}</a:tableStyleId>
              </a:tblPr>
              <a:tblGrid>
                <a:gridCol w="1368150"/>
                <a:gridCol w="6648725"/>
              </a:tblGrid>
              <a:tr h="4219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Mundos</a:t>
                      </a:r>
                    </a:p>
                  </a:txBody>
                  <a:tcPr marT="45700" marB="45700"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00" marB="45700" marR="91450" marL="91450"/>
                </a:tc>
              </a:tr>
              <a:tr h="25661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Edêntia</a:t>
                      </a:r>
                    </a:p>
                  </a:txBody>
                  <a:tcPr marT="45700" marB="45700" marR="91450" marL="91450"/>
                </a:tc>
                <a:tc>
                  <a:txBody>
                    <a:bodyPr>
                      <a:noAutofit/>
                    </a:bodyPr>
                    <a:lstStyle/>
                    <a:p>
                      <a:pPr indent="0" lvl="0" marL="0" rtl="0">
                        <a:lnSpc>
                          <a:spcPct val="150000"/>
                        </a:lnSpc>
                        <a:spcBef>
                          <a:spcPts val="0"/>
                        </a:spcBef>
                        <a:spcAft>
                          <a:spcPts val="0"/>
                        </a:spcAft>
                        <a:buClr>
                          <a:schemeClr val="lt1"/>
                        </a:buClr>
                        <a:buSzPct val="25000"/>
                        <a:buFont typeface="Galdeano"/>
                        <a:buNone/>
                      </a:pPr>
                      <a:r>
                        <a:rPr lang="pt-BR" sz="1400">
                          <a:latin typeface="Galdeano"/>
                          <a:ea typeface="Galdeano"/>
                          <a:cs typeface="Galdeano"/>
                          <a:sym typeface="Galdeano"/>
                        </a:rPr>
                        <a:t>O tempo passado nos 70 mundos educacionais de cultura moroncial de transição, somado ao tempo de ascensão mortal, em Edêntia, forma o período mais </a:t>
                      </a:r>
                      <a:r>
                        <a:rPr lang="pt-BR" sz="1400">
                          <a:solidFill>
                            <a:srgbClr val="FF0000"/>
                          </a:solidFill>
                          <a:latin typeface="Galdeano"/>
                          <a:ea typeface="Galdeano"/>
                          <a:cs typeface="Galdeano"/>
                          <a:sym typeface="Galdeano"/>
                        </a:rPr>
                        <a:t>estabilizado</a:t>
                      </a:r>
                      <a:r>
                        <a:rPr lang="pt-BR" sz="1400">
                          <a:latin typeface="Galdeano"/>
                          <a:ea typeface="Galdeano"/>
                          <a:cs typeface="Galdeano"/>
                          <a:sym typeface="Galdeano"/>
                        </a:rPr>
                        <a:t> na carreira de um mortal ascendente, até o status de Finalitor; essa é, pois, realmente a vida </a:t>
                      </a:r>
                      <a:r>
                        <a:rPr lang="pt-BR" sz="1400">
                          <a:solidFill>
                            <a:srgbClr val="FF0000"/>
                          </a:solidFill>
                          <a:latin typeface="Galdeano"/>
                          <a:ea typeface="Galdeano"/>
                          <a:cs typeface="Galdeano"/>
                          <a:sym typeface="Galdeano"/>
                        </a:rPr>
                        <a:t>moroncial típica</a:t>
                      </a:r>
                      <a:r>
                        <a:rPr lang="pt-BR" sz="1400">
                          <a:latin typeface="Galdeano"/>
                          <a:ea typeface="Galdeano"/>
                          <a:cs typeface="Galdeano"/>
                          <a:sym typeface="Galdeano"/>
                        </a:rPr>
                        <a:t>.</a:t>
                      </a:r>
                    </a:p>
                    <a:p>
                      <a:pPr indent="-174625" lvl="0" marL="174625" rtl="0">
                        <a:lnSpc>
                          <a:spcPct val="15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Aprender</a:t>
                      </a:r>
                      <a:r>
                        <a:rPr baseline="0" lang="pt-BR" sz="1400">
                          <a:latin typeface="Galdeano"/>
                          <a:ea typeface="Galdeano"/>
                          <a:cs typeface="Galdeano"/>
                          <a:sym typeface="Galdeano"/>
                        </a:rPr>
                        <a:t> </a:t>
                      </a:r>
                      <a:r>
                        <a:rPr lang="pt-BR" sz="1400">
                          <a:latin typeface="Galdeano"/>
                          <a:ea typeface="Galdeano"/>
                          <a:cs typeface="Galdeano"/>
                          <a:sym typeface="Galdeano"/>
                        </a:rPr>
                        <a:t>a </a:t>
                      </a:r>
                      <a:r>
                        <a:rPr lang="pt-BR" sz="1400">
                          <a:solidFill>
                            <a:srgbClr val="FF0000"/>
                          </a:solidFill>
                          <a:latin typeface="Galdeano"/>
                          <a:ea typeface="Galdeano"/>
                          <a:cs typeface="Galdeano"/>
                          <a:sym typeface="Galdeano"/>
                        </a:rPr>
                        <a:t>mestria da ética grupal</a:t>
                      </a:r>
                      <a:r>
                        <a:rPr lang="pt-BR" sz="1400">
                          <a:latin typeface="Galdeano"/>
                          <a:ea typeface="Galdeano"/>
                          <a:cs typeface="Galdeano"/>
                          <a:sym typeface="Galdeano"/>
                        </a:rPr>
                        <a:t>, o segredo do inter-relacionamento agradável e profícuo entre as várias ordens de personalidades inteligentes do universo e superuniverso </a:t>
                      </a:r>
                      <a:r>
                        <a:rPr baseline="0" lang="pt-BR" sz="1400">
                          <a:latin typeface="Galdeano"/>
                          <a:ea typeface="Galdeano"/>
                          <a:cs typeface="Galdeano"/>
                          <a:sym typeface="Galdeano"/>
                        </a:rPr>
                        <a:t>o que inclui:</a:t>
                      </a:r>
                    </a:p>
                    <a:p>
                      <a:pPr indent="-174625" lvl="1" marL="631825" rtl="0">
                        <a:lnSpc>
                          <a:spcPct val="15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Interagir com </a:t>
                      </a:r>
                      <a:r>
                        <a:rPr lang="pt-BR" sz="1400">
                          <a:solidFill>
                            <a:srgbClr val="FF0000"/>
                          </a:solidFill>
                          <a:latin typeface="Galdeano"/>
                          <a:ea typeface="Galdeano"/>
                          <a:cs typeface="Galdeano"/>
                          <a:sym typeface="Galdeano"/>
                        </a:rPr>
                        <a:t>grupos de seres semelhantes assim</a:t>
                      </a:r>
                      <a:r>
                        <a:rPr baseline="0" lang="pt-BR" sz="1400">
                          <a:solidFill>
                            <a:srgbClr val="FF0000"/>
                          </a:solidFill>
                          <a:latin typeface="Galdeano"/>
                          <a:ea typeface="Galdeano"/>
                          <a:cs typeface="Galdeano"/>
                          <a:sym typeface="Galdeano"/>
                        </a:rPr>
                        <a:t> como os que diferem em todos os sentidos</a:t>
                      </a:r>
                      <a:r>
                        <a:rPr baseline="0" lang="pt-BR" sz="1400">
                          <a:latin typeface="Galdeano"/>
                          <a:ea typeface="Galdeano"/>
                          <a:cs typeface="Galdeano"/>
                          <a:sym typeface="Galdeano"/>
                        </a:rPr>
                        <a:t>, exceto intelectualmente.</a:t>
                      </a:r>
                    </a:p>
                    <a:p>
                      <a:pPr indent="-174625" lvl="1" marL="6318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Alcançar a </a:t>
                      </a:r>
                      <a:r>
                        <a:rPr baseline="0" lang="pt-BR" sz="1400">
                          <a:solidFill>
                            <a:srgbClr val="FF0000"/>
                          </a:solidFill>
                          <a:latin typeface="Galdeano"/>
                          <a:ea typeface="Galdeano"/>
                          <a:cs typeface="Galdeano"/>
                          <a:sym typeface="Galdeano"/>
                        </a:rPr>
                        <a:t>harmonia intelectual </a:t>
                      </a:r>
                      <a:r>
                        <a:rPr baseline="0" lang="pt-BR" sz="1400">
                          <a:latin typeface="Galdeano"/>
                          <a:ea typeface="Galdeano"/>
                          <a:cs typeface="Galdeano"/>
                          <a:sym typeface="Galdeano"/>
                        </a:rPr>
                        <a:t>com esses grupos.</a:t>
                      </a:r>
                    </a:p>
                    <a:p>
                      <a:pPr indent="-174625" lvl="1" marL="6318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Ouvir a </a:t>
                      </a:r>
                      <a:r>
                        <a:rPr baseline="0" lang="pt-BR" sz="1400">
                          <a:solidFill>
                            <a:srgbClr val="FF0000"/>
                          </a:solidFill>
                          <a:latin typeface="Galdeano"/>
                          <a:ea typeface="Galdeano"/>
                          <a:cs typeface="Galdeano"/>
                          <a:sym typeface="Galdeano"/>
                        </a:rPr>
                        <a:t>histórias</a:t>
                      </a:r>
                      <a:r>
                        <a:rPr baseline="0" lang="pt-BR" sz="1400">
                          <a:latin typeface="Galdeano"/>
                          <a:ea typeface="Galdeano"/>
                          <a:cs typeface="Galdeano"/>
                          <a:sym typeface="Galdeano"/>
                        </a:rPr>
                        <a:t> sobre a carreira que o espera.</a:t>
                      </a:r>
                    </a:p>
                    <a:p>
                      <a:pPr indent="-174625" lvl="1" marL="6318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Observar o funcionamento das </a:t>
                      </a:r>
                      <a:r>
                        <a:rPr baseline="0" lang="pt-BR" sz="1400">
                          <a:solidFill>
                            <a:srgbClr val="FF0000"/>
                          </a:solidFill>
                          <a:latin typeface="Galdeano"/>
                          <a:ea typeface="Galdeano"/>
                          <a:cs typeface="Galdeano"/>
                          <a:sym typeface="Galdeano"/>
                        </a:rPr>
                        <a:t>assembleias legislativas</a:t>
                      </a:r>
                      <a:r>
                        <a:rPr baseline="0" lang="pt-BR" sz="1400">
                          <a:latin typeface="Galdeano"/>
                          <a:ea typeface="Galdeano"/>
                          <a:cs typeface="Galdeano"/>
                          <a:sym typeface="Galdeano"/>
                        </a:rPr>
                        <a:t>.</a:t>
                      </a:r>
                    </a:p>
                    <a:p>
                      <a:pPr indent="-174625" lvl="1" marL="6318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Servir  em vários programas da constelação relativos  ao bem estar de grupos, raças, nações e planetas</a:t>
                      </a:r>
                    </a:p>
                    <a:p>
                      <a:pPr indent="-174625" lvl="1" marL="631825" rtl="0">
                        <a:lnSpc>
                          <a:spcPct val="150000"/>
                        </a:lnSpc>
                        <a:spcBef>
                          <a:spcPts val="0"/>
                        </a:spcBef>
                        <a:buClr>
                          <a:schemeClr val="lt1"/>
                        </a:buClr>
                        <a:buSzPct val="100000"/>
                        <a:buFont typeface="Galdeano"/>
                        <a:buChar char="•"/>
                      </a:pPr>
                      <a:r>
                        <a:rPr baseline="0" lang="pt-BR" sz="1400">
                          <a:latin typeface="Galdeano"/>
                          <a:ea typeface="Galdeano"/>
                          <a:cs typeface="Galdeano"/>
                          <a:sym typeface="Galdeano"/>
                        </a:rPr>
                        <a:t>Alcançar a cidadania de Edêntia</a:t>
                      </a:r>
                    </a:p>
                  </a:txBody>
                  <a:tcPr marT="45700" marB="45700" marR="91450" marL="91450"/>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96838" y="190381"/>
            <a:ext cx="865187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As religiões e as filosofias</a:t>
            </a:r>
          </a:p>
        </p:txBody>
      </p:sp>
      <p:sp>
        <p:nvSpPr>
          <p:cNvPr id="174" name="Shape 174"/>
          <p:cNvSpPr txBox="1"/>
          <p:nvPr/>
        </p:nvSpPr>
        <p:spPr>
          <a:xfrm>
            <a:off x="5556250" y="1484783"/>
            <a:ext cx="736099"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Morte</a:t>
            </a:r>
          </a:p>
        </p:txBody>
      </p:sp>
      <p:sp>
        <p:nvSpPr>
          <p:cNvPr id="175" name="Shape 175"/>
          <p:cNvSpPr txBox="1"/>
          <p:nvPr/>
        </p:nvSpPr>
        <p:spPr>
          <a:xfrm>
            <a:off x="5227860" y="5919366"/>
            <a:ext cx="1576386" cy="46196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pt-BR" sz="1200" u="none" cap="none" strike="noStrike">
                <a:solidFill>
                  <a:srgbClr val="FFC000"/>
                </a:solidFill>
                <a:latin typeface="Galdeano"/>
                <a:ea typeface="Galdeano"/>
                <a:cs typeface="Galdeano"/>
                <a:sym typeface="Galdeano"/>
              </a:rPr>
              <a:t>Experiências </a:t>
            </a:r>
            <a:br>
              <a:rPr b="1" baseline="0" i="0" lang="pt-BR" sz="1200" u="none" cap="none" strike="noStrike">
                <a:solidFill>
                  <a:srgbClr val="FFC000"/>
                </a:solidFill>
                <a:latin typeface="Galdeano"/>
                <a:ea typeface="Galdeano"/>
                <a:cs typeface="Galdeano"/>
                <a:sym typeface="Galdeano"/>
              </a:rPr>
            </a:br>
            <a:r>
              <a:rPr b="1" baseline="0" i="0" lang="pt-BR" sz="1200" u="none" cap="none" strike="noStrike">
                <a:solidFill>
                  <a:srgbClr val="FFC000"/>
                </a:solidFill>
                <a:latin typeface="Galdeano"/>
                <a:ea typeface="Galdeano"/>
                <a:cs typeface="Galdeano"/>
                <a:sym typeface="Galdeano"/>
              </a:rPr>
              <a:t>de quase morte</a:t>
            </a:r>
          </a:p>
        </p:txBody>
      </p:sp>
      <p:sp>
        <p:nvSpPr>
          <p:cNvPr id="176" name="Shape 176"/>
          <p:cNvSpPr txBox="1"/>
          <p:nvPr/>
        </p:nvSpPr>
        <p:spPr>
          <a:xfrm>
            <a:off x="1366837" y="1485007"/>
            <a:ext cx="566181"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Vida</a:t>
            </a:r>
          </a:p>
        </p:txBody>
      </p:sp>
      <p:cxnSp>
        <p:nvCxnSpPr>
          <p:cNvPr id="177" name="Shape 177"/>
          <p:cNvCxnSpPr/>
          <p:nvPr/>
        </p:nvCxnSpPr>
        <p:spPr>
          <a:xfrm flipH="1">
            <a:off x="1711325" y="2061269"/>
            <a:ext cx="3174" cy="3600450"/>
          </a:xfrm>
          <a:prstGeom prst="straightConnector1">
            <a:avLst/>
          </a:prstGeom>
          <a:noFill/>
          <a:ln cap="flat" cmpd="sng" w="38100">
            <a:solidFill>
              <a:schemeClr val="lt1"/>
            </a:solidFill>
            <a:prstDash val="solid"/>
            <a:round/>
            <a:headEnd len="med" w="med" type="none"/>
            <a:tailEnd len="med" w="med" type="none"/>
          </a:ln>
        </p:spPr>
      </p:cxnSp>
      <p:cxnSp>
        <p:nvCxnSpPr>
          <p:cNvPr id="178" name="Shape 178"/>
          <p:cNvCxnSpPr/>
          <p:nvPr/>
        </p:nvCxnSpPr>
        <p:spPr>
          <a:xfrm>
            <a:off x="5972175" y="2061269"/>
            <a:ext cx="9524" cy="3671886"/>
          </a:xfrm>
          <a:prstGeom prst="straightConnector1">
            <a:avLst/>
          </a:prstGeom>
          <a:noFill/>
          <a:ln cap="flat" cmpd="sng" w="38100">
            <a:solidFill>
              <a:schemeClr val="lt1"/>
            </a:solidFill>
            <a:prstDash val="solid"/>
            <a:round/>
            <a:headEnd len="med" w="med" type="none"/>
            <a:tailEnd len="med" w="med" type="none"/>
          </a:ln>
        </p:spPr>
      </p:cxnSp>
      <p:sp>
        <p:nvSpPr>
          <p:cNvPr id="179" name="Shape 179"/>
          <p:cNvSpPr/>
          <p:nvPr/>
        </p:nvSpPr>
        <p:spPr>
          <a:xfrm>
            <a:off x="1042987" y="3285232"/>
            <a:ext cx="971550" cy="917079"/>
          </a:xfrm>
          <a:prstGeom prst="rightArrow">
            <a:avLst>
              <a:gd fmla="val 50000" name="adj1"/>
              <a:gd fmla="val 50127" name="adj2"/>
            </a:avLst>
          </a:prstGeom>
          <a:solidFill>
            <a:srgbClr val="CC33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Galdeano"/>
              <a:ea typeface="Galdeano"/>
              <a:cs typeface="Galdeano"/>
              <a:sym typeface="Galdeano"/>
            </a:endParaRPr>
          </a:p>
        </p:txBody>
      </p:sp>
      <p:sp>
        <p:nvSpPr>
          <p:cNvPr id="180" name="Shape 180"/>
          <p:cNvSpPr/>
          <p:nvPr/>
        </p:nvSpPr>
        <p:spPr>
          <a:xfrm>
            <a:off x="5435600" y="3285232"/>
            <a:ext cx="865188" cy="917079"/>
          </a:xfrm>
          <a:prstGeom prst="rightArrow">
            <a:avLst>
              <a:gd fmla="val 50000" name="adj1"/>
              <a:gd fmla="val 50170" name="adj2"/>
            </a:avLst>
          </a:prstGeom>
          <a:solidFill>
            <a:srgbClr val="CC33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Galdeano"/>
              <a:ea typeface="Galdeano"/>
              <a:cs typeface="Galdeano"/>
              <a:sym typeface="Galdeano"/>
            </a:endParaRPr>
          </a:p>
        </p:txBody>
      </p:sp>
      <p:sp>
        <p:nvSpPr>
          <p:cNvPr id="181" name="Shape 181"/>
          <p:cNvSpPr txBox="1"/>
          <p:nvPr/>
        </p:nvSpPr>
        <p:spPr>
          <a:xfrm>
            <a:off x="3096618" y="1484783"/>
            <a:ext cx="134902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800" u="none" cap="none" strike="noStrike">
                <a:solidFill>
                  <a:srgbClr val="FFC000"/>
                </a:solidFill>
                <a:latin typeface="Galdeano"/>
                <a:ea typeface="Galdeano"/>
                <a:cs typeface="Galdeano"/>
                <a:sym typeface="Galdeano"/>
              </a:rPr>
              <a:t>Tanatologia</a:t>
            </a:r>
          </a:p>
        </p:txBody>
      </p:sp>
      <p:sp>
        <p:nvSpPr>
          <p:cNvPr id="182" name="Shape 182"/>
          <p:cNvSpPr txBox="1"/>
          <p:nvPr/>
        </p:nvSpPr>
        <p:spPr>
          <a:xfrm>
            <a:off x="214312" y="1939032"/>
            <a:ext cx="915634"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sng" cap="none" strike="noStrike">
                <a:solidFill>
                  <a:srgbClr val="FFC000"/>
                </a:solidFill>
                <a:latin typeface="Galdeano"/>
                <a:ea typeface="Galdeano"/>
                <a:cs typeface="Galdeano"/>
                <a:sym typeface="Galdeano"/>
              </a:rPr>
              <a:t>Pré-Vida</a:t>
            </a:r>
          </a:p>
        </p:txBody>
      </p:sp>
      <p:sp>
        <p:nvSpPr>
          <p:cNvPr id="183" name="Shape 183"/>
          <p:cNvSpPr txBox="1"/>
          <p:nvPr/>
        </p:nvSpPr>
        <p:spPr>
          <a:xfrm>
            <a:off x="1008062" y="3553073"/>
            <a:ext cx="1116012" cy="3079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Mistério</a:t>
            </a:r>
          </a:p>
        </p:txBody>
      </p:sp>
      <p:sp>
        <p:nvSpPr>
          <p:cNvPr id="184" name="Shape 184"/>
          <p:cNvSpPr txBox="1"/>
          <p:nvPr/>
        </p:nvSpPr>
        <p:spPr>
          <a:xfrm>
            <a:off x="5401791" y="3553073"/>
            <a:ext cx="1114425" cy="3079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Mistério</a:t>
            </a:r>
          </a:p>
        </p:txBody>
      </p:sp>
      <p:sp>
        <p:nvSpPr>
          <p:cNvPr id="185" name="Shape 185"/>
          <p:cNvSpPr txBox="1"/>
          <p:nvPr/>
        </p:nvSpPr>
        <p:spPr>
          <a:xfrm>
            <a:off x="2969263" y="2845832"/>
            <a:ext cx="1818761" cy="2031325"/>
          </a:xfrm>
          <a:prstGeom prst="rect">
            <a:avLst/>
          </a:prstGeom>
          <a:noFill/>
          <a:ln>
            <a:noFill/>
          </a:ln>
        </p:spPr>
        <p:txBody>
          <a:bodyPr anchorCtr="0" anchor="t" bIns="45700" lIns="91425" rIns="91425" tIns="45700">
            <a:noAutofit/>
          </a:bodyPr>
          <a:lstStyle/>
          <a:p>
            <a:pPr indent="-285750" lvl="0" marL="285750" marR="0" rtl="0" algn="l">
              <a:lnSpc>
                <a:spcPct val="150000"/>
              </a:lnSpc>
              <a:spcBef>
                <a:spcPts val="0"/>
              </a:spcBef>
              <a:spcAft>
                <a:spcPts val="0"/>
              </a:spcAft>
              <a:buClr>
                <a:srgbClr val="FFC000"/>
              </a:buClr>
              <a:buSzPct val="100000"/>
              <a:buFont typeface="Galdeano"/>
              <a:buChar char="•"/>
            </a:pPr>
            <a:r>
              <a:rPr b="1" baseline="0" i="0" lang="pt-BR" sz="1400" u="none" cap="none" strike="noStrike">
                <a:solidFill>
                  <a:srgbClr val="FFC000"/>
                </a:solidFill>
                <a:latin typeface="Galdeano"/>
                <a:ea typeface="Galdeano"/>
                <a:cs typeface="Galdeano"/>
                <a:sym typeface="Galdeano"/>
              </a:rPr>
              <a:t>Cientifico</a:t>
            </a:r>
          </a:p>
          <a:p>
            <a:pPr indent="-285750" lvl="0" marL="285750" marR="0" rtl="0" algn="l">
              <a:lnSpc>
                <a:spcPct val="150000"/>
              </a:lnSpc>
              <a:spcBef>
                <a:spcPts val="0"/>
              </a:spcBef>
              <a:spcAft>
                <a:spcPts val="0"/>
              </a:spcAft>
              <a:buClr>
                <a:srgbClr val="FFC000"/>
              </a:buClr>
              <a:buSzPct val="100000"/>
              <a:buFont typeface="Galdeano"/>
              <a:buChar char="•"/>
            </a:pPr>
            <a:r>
              <a:rPr b="1" baseline="0" i="0" lang="pt-BR" sz="1400" u="none" cap="none" strike="noStrike">
                <a:solidFill>
                  <a:srgbClr val="FFC000"/>
                </a:solidFill>
                <a:latin typeface="Galdeano"/>
                <a:ea typeface="Galdeano"/>
                <a:cs typeface="Galdeano"/>
                <a:sym typeface="Galdeano"/>
              </a:rPr>
              <a:t>Religioso</a:t>
            </a:r>
          </a:p>
          <a:p>
            <a:pPr indent="-285750" lvl="0" marL="285750" marR="0" rtl="0" algn="l">
              <a:lnSpc>
                <a:spcPct val="150000"/>
              </a:lnSpc>
              <a:spcBef>
                <a:spcPts val="0"/>
              </a:spcBef>
              <a:spcAft>
                <a:spcPts val="0"/>
              </a:spcAft>
              <a:buClr>
                <a:srgbClr val="FFC000"/>
              </a:buClr>
              <a:buSzPct val="100000"/>
              <a:buFont typeface="Galdeano"/>
              <a:buChar char="•"/>
            </a:pPr>
            <a:r>
              <a:rPr b="1" baseline="0" i="0" lang="pt-BR" sz="1400" u="none" cap="none" strike="noStrike">
                <a:solidFill>
                  <a:srgbClr val="FFC000"/>
                </a:solidFill>
                <a:latin typeface="Galdeano"/>
                <a:ea typeface="Galdeano"/>
                <a:cs typeface="Galdeano"/>
                <a:sym typeface="Galdeano"/>
              </a:rPr>
              <a:t>Filosófico</a:t>
            </a:r>
          </a:p>
          <a:p>
            <a:pPr indent="-285750" lvl="0" marL="285750" marR="0" rtl="0" algn="l">
              <a:lnSpc>
                <a:spcPct val="150000"/>
              </a:lnSpc>
              <a:spcBef>
                <a:spcPts val="0"/>
              </a:spcBef>
              <a:spcAft>
                <a:spcPts val="0"/>
              </a:spcAft>
              <a:buClr>
                <a:srgbClr val="FFC000"/>
              </a:buClr>
              <a:buSzPct val="100000"/>
              <a:buFont typeface="Galdeano"/>
              <a:buChar char="•"/>
            </a:pPr>
            <a:r>
              <a:rPr b="1" baseline="0" i="0" lang="pt-BR" sz="1400" u="none" cap="none" strike="noStrike">
                <a:solidFill>
                  <a:srgbClr val="FFC000"/>
                </a:solidFill>
                <a:latin typeface="Galdeano"/>
                <a:ea typeface="Galdeano"/>
                <a:cs typeface="Galdeano"/>
                <a:sym typeface="Galdeano"/>
              </a:rPr>
              <a:t>Legal</a:t>
            </a:r>
          </a:p>
          <a:p>
            <a:pPr indent="-285750" lvl="0" marL="285750" marR="0" rtl="0" algn="l">
              <a:lnSpc>
                <a:spcPct val="150000"/>
              </a:lnSpc>
              <a:spcBef>
                <a:spcPts val="0"/>
              </a:spcBef>
              <a:spcAft>
                <a:spcPts val="0"/>
              </a:spcAft>
              <a:buClr>
                <a:srgbClr val="FFC000"/>
              </a:buClr>
              <a:buSzPct val="100000"/>
              <a:buFont typeface="Galdeano"/>
              <a:buChar char="•"/>
            </a:pPr>
            <a:r>
              <a:rPr b="1" baseline="0" i="0" lang="pt-BR" sz="1400" u="none" cap="none" strike="noStrike">
                <a:solidFill>
                  <a:srgbClr val="FFC000"/>
                </a:solidFill>
                <a:latin typeface="Galdeano"/>
                <a:ea typeface="Galdeano"/>
                <a:cs typeface="Galdeano"/>
                <a:sym typeface="Galdeano"/>
              </a:rPr>
              <a:t>Artístico</a:t>
            </a:r>
          </a:p>
          <a:p>
            <a:pPr indent="-196850" lvl="0" marL="285750" marR="0" rtl="0" algn="l">
              <a:lnSpc>
                <a:spcPct val="150000"/>
              </a:lnSpc>
              <a:spcBef>
                <a:spcPts val="0"/>
              </a:spcBef>
              <a:spcAft>
                <a:spcPts val="0"/>
              </a:spcAft>
              <a:buClr>
                <a:schemeClr val="lt1"/>
              </a:buClr>
              <a:buFont typeface="Verdana"/>
              <a:buNone/>
            </a:pPr>
            <a:r>
              <a:t/>
            </a:r>
            <a:endParaRPr b="1" baseline="0" i="0" sz="1400" u="none" cap="none" strike="noStrike">
              <a:solidFill>
                <a:srgbClr val="FFC000"/>
              </a:solidFill>
              <a:latin typeface="Galdeano"/>
              <a:ea typeface="Galdeano"/>
              <a:cs typeface="Galdeano"/>
              <a:sym typeface="Galdeano"/>
            </a:endParaRPr>
          </a:p>
        </p:txBody>
      </p:sp>
      <p:sp>
        <p:nvSpPr>
          <p:cNvPr id="186" name="Shape 186"/>
          <p:cNvSpPr txBox="1"/>
          <p:nvPr/>
        </p:nvSpPr>
        <p:spPr>
          <a:xfrm>
            <a:off x="6407150" y="1866007"/>
            <a:ext cx="1103187"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sng" cap="none" strike="noStrike">
                <a:solidFill>
                  <a:srgbClr val="FFC000"/>
                </a:solidFill>
                <a:latin typeface="Galdeano"/>
                <a:ea typeface="Galdeano"/>
                <a:cs typeface="Galdeano"/>
                <a:sym typeface="Galdeano"/>
              </a:rPr>
              <a:t>Pós-Morte</a:t>
            </a:r>
          </a:p>
        </p:txBody>
      </p:sp>
      <p:cxnSp>
        <p:nvCxnSpPr>
          <p:cNvPr id="187" name="Shape 187"/>
          <p:cNvCxnSpPr/>
          <p:nvPr/>
        </p:nvCxnSpPr>
        <p:spPr>
          <a:xfrm>
            <a:off x="2230438" y="1916807"/>
            <a:ext cx="3168650" cy="0"/>
          </a:xfrm>
          <a:prstGeom prst="straightConnector1">
            <a:avLst/>
          </a:prstGeom>
          <a:noFill/>
          <a:ln cap="flat" cmpd="sng" w="31750">
            <a:solidFill>
              <a:schemeClr val="lt1"/>
            </a:solidFill>
            <a:prstDash val="solid"/>
            <a:round/>
            <a:headEnd len="med" w="med" type="none"/>
            <a:tailEnd len="lg" w="lg" type="stealth"/>
          </a:ln>
        </p:spPr>
      </p:cxnSp>
      <p:sp>
        <p:nvSpPr>
          <p:cNvPr id="188" name="Shape 188"/>
          <p:cNvSpPr/>
          <p:nvPr/>
        </p:nvSpPr>
        <p:spPr>
          <a:xfrm>
            <a:off x="63500" y="-901700"/>
            <a:ext cx="2466974" cy="18478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
        <p:nvSpPr>
          <p:cNvPr id="189" name="Shape 189"/>
          <p:cNvSpPr/>
          <p:nvPr/>
        </p:nvSpPr>
        <p:spPr>
          <a:xfrm>
            <a:off x="215900" y="-749300"/>
            <a:ext cx="2466974" cy="18478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sp>
        <p:nvSpPr>
          <p:cNvPr id="578" name="Shape 578"/>
          <p:cNvSpPr txBox="1"/>
          <p:nvPr/>
        </p:nvSpPr>
        <p:spPr>
          <a:xfrm>
            <a:off x="5400600" y="1339938"/>
            <a:ext cx="3563887" cy="4465325"/>
          </a:xfrm>
          <a:prstGeom prst="rect">
            <a:avLst/>
          </a:prstGeom>
          <a:noFill/>
          <a:ln>
            <a:noFill/>
          </a:ln>
        </p:spPr>
        <p:txBody>
          <a:bodyPr anchorCtr="0" anchor="t" bIns="45700" lIns="91425" rIns="91425" tIns="45700">
            <a:noAutofit/>
          </a:bodyPr>
          <a:lstStyle/>
          <a:p>
            <a:pPr indent="-342900" lvl="0" marL="342900" marR="0" rtl="0" algn="l">
              <a:lnSpc>
                <a:spcPct val="140909"/>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Residência oficial de Cristo Michael.</a:t>
            </a:r>
          </a:p>
          <a:p>
            <a:pPr indent="-342900" lvl="0" marL="342900" marR="0" rtl="0" algn="l">
              <a:lnSpc>
                <a:spcPct val="140909"/>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Rodeada por 490 esferas, sendo 70 primárias e 420 tributárias.</a:t>
            </a:r>
          </a:p>
          <a:p>
            <a:pPr indent="-342900" lvl="0" marL="342900" marR="0" rtl="0" algn="l">
              <a:lnSpc>
                <a:spcPct val="140909"/>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É a sede central de 10 milhões de mundos.</a:t>
            </a:r>
          </a:p>
          <a:p>
            <a:pPr indent="-342900" lvl="0" marL="342900" marR="0" rtl="0" algn="l">
              <a:lnSpc>
                <a:spcPct val="140909"/>
              </a:lnSpc>
              <a:spcBef>
                <a:spcPts val="0"/>
              </a:spcBef>
              <a:spcAft>
                <a:spcPts val="0"/>
              </a:spcAft>
              <a:buClr>
                <a:schemeClr val="lt1"/>
              </a:buClr>
              <a:buSzPct val="100000"/>
              <a:buFont typeface="Galdeano"/>
              <a:buChar char="•"/>
            </a:pPr>
            <a:r>
              <a:rPr b="0" baseline="0" i="0" lang="pt-BR" sz="2200" u="none" cap="none" strike="noStrike">
                <a:solidFill>
                  <a:schemeClr val="lt1"/>
                </a:solidFill>
                <a:latin typeface="Galdeano"/>
                <a:ea typeface="Galdeano"/>
                <a:cs typeface="Galdeano"/>
                <a:sym typeface="Galdeano"/>
              </a:rPr>
              <a:t>Aqui o </a:t>
            </a:r>
            <a:r>
              <a:rPr b="0" baseline="0" i="0" lang="pt-BR" sz="2200" u="none" cap="none" strike="noStrike">
                <a:solidFill>
                  <a:srgbClr val="FF0000"/>
                </a:solidFill>
                <a:latin typeface="Galdeano"/>
                <a:ea typeface="Galdeano"/>
                <a:cs typeface="Galdeano"/>
                <a:sym typeface="Galdeano"/>
              </a:rPr>
              <a:t>homem é espiritualizado </a:t>
            </a:r>
            <a:r>
              <a:rPr b="0" baseline="0" i="0" lang="pt-BR" sz="2200" u="none" cap="none" strike="noStrike">
                <a:solidFill>
                  <a:schemeClr val="lt1"/>
                </a:solidFill>
                <a:latin typeface="Galdeano"/>
                <a:ea typeface="Galdeano"/>
                <a:cs typeface="Galdeano"/>
                <a:sym typeface="Galdeano"/>
              </a:rPr>
              <a:t>depois da sua socialização na constelação.</a:t>
            </a:r>
          </a:p>
        </p:txBody>
      </p:sp>
      <p:sp>
        <p:nvSpPr>
          <p:cNvPr id="579" name="Shape 579"/>
          <p:cNvSpPr txBox="1"/>
          <p:nvPr/>
        </p:nvSpPr>
        <p:spPr>
          <a:xfrm>
            <a:off x="179389" y="190381"/>
            <a:ext cx="8964611" cy="64633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Universo Local de Nébadon</a:t>
            </a:r>
          </a:p>
        </p:txBody>
      </p:sp>
      <p:sp>
        <p:nvSpPr>
          <p:cNvPr id="580" name="Shape 580"/>
          <p:cNvSpPr txBox="1"/>
          <p:nvPr/>
        </p:nvSpPr>
        <p:spPr>
          <a:xfrm>
            <a:off x="76200" y="6433591"/>
            <a:ext cx="8763000" cy="307777"/>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30000" i="0" lang="pt-BR" sz="1400" u="none" cap="none" strike="noStrike">
                <a:solidFill>
                  <a:schemeClr val="lt2"/>
                </a:solidFill>
                <a:latin typeface="Galdeano"/>
                <a:ea typeface="Galdeano"/>
                <a:cs typeface="Galdeano"/>
                <a:sym typeface="Galdeano"/>
              </a:rPr>
              <a:t>32:2.4</a:t>
            </a:r>
            <a:r>
              <a:rPr b="0" baseline="0" i="0" lang="pt-BR" sz="1400" u="none" cap="none" strike="noStrike">
                <a:solidFill>
                  <a:schemeClr val="lt2"/>
                </a:solidFill>
                <a:latin typeface="Galdeano"/>
                <a:ea typeface="Galdeano"/>
                <a:cs typeface="Galdeano"/>
                <a:sym typeface="Galdeano"/>
              </a:rPr>
              <a:t> Sálvington, a sede-central de Nébadon, está situada no centro exato da massa-energia do universo local.</a:t>
            </a:r>
          </a:p>
        </p:txBody>
      </p:sp>
      <p:cxnSp>
        <p:nvCxnSpPr>
          <p:cNvPr id="581" name="Shape 581"/>
          <p:cNvCxnSpPr/>
          <p:nvPr/>
        </p:nvCxnSpPr>
        <p:spPr>
          <a:xfrm>
            <a:off x="0" y="6381328"/>
            <a:ext cx="9144000" cy="0"/>
          </a:xfrm>
          <a:prstGeom prst="straightConnector1">
            <a:avLst/>
          </a:prstGeom>
          <a:solidFill>
            <a:schemeClr val="dk2"/>
          </a:solidFill>
          <a:ln cap="flat" cmpd="sng" w="12700">
            <a:solidFill>
              <a:schemeClr val="lt1"/>
            </a:solidFill>
            <a:prstDash val="solid"/>
            <a:round/>
            <a:headEnd len="med" w="med" type="none"/>
            <a:tailEnd len="med" w="med" type="none"/>
          </a:ln>
        </p:spPr>
      </p:cxnSp>
      <p:sp>
        <p:nvSpPr>
          <p:cNvPr id="582" name="Shape 582"/>
          <p:cNvSpPr/>
          <p:nvPr/>
        </p:nvSpPr>
        <p:spPr>
          <a:xfrm>
            <a:off x="551722" y="1773976"/>
            <a:ext cx="4474301"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200" u="none" cap="none" strike="noStrike">
                <a:solidFill>
                  <a:schemeClr val="lt1"/>
                </a:solidFill>
                <a:latin typeface="Galdeano"/>
                <a:ea typeface="Galdeano"/>
                <a:cs typeface="Galdeano"/>
                <a:sym typeface="Galdeano"/>
              </a:rPr>
              <a:t>Sálvington – Sede do Universo Local</a:t>
            </a:r>
          </a:p>
        </p:txBody>
      </p:sp>
      <p:pic>
        <p:nvPicPr>
          <p:cNvPr id="583" name="Shape 583"/>
          <p:cNvPicPr preferRelativeResize="0"/>
          <p:nvPr/>
        </p:nvPicPr>
        <p:blipFill rotWithShape="1">
          <a:blip r:embed="rId3">
            <a:alphaModFix/>
          </a:blip>
          <a:srcRect b="0" l="0" r="0" t="0"/>
          <a:stretch/>
        </p:blipFill>
        <p:spPr>
          <a:xfrm>
            <a:off x="551722" y="2348880"/>
            <a:ext cx="4576038" cy="2791382"/>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x="0" y="0"/>
          <a:ext cx="0" cy="0"/>
          <a:chOff x="0" y="0"/>
          <a:chExt cx="0" cy="0"/>
        </a:xfrm>
      </p:grpSpPr>
      <p:sp>
        <p:nvSpPr>
          <p:cNvPr id="588" name="Shape 588"/>
          <p:cNvSpPr txBox="1"/>
          <p:nvPr>
            <p:ph type="title"/>
          </p:nvPr>
        </p:nvSpPr>
        <p:spPr>
          <a:xfrm>
            <a:off x="251519" y="415116"/>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A esfera Melquisedeque</a:t>
            </a:r>
          </a:p>
        </p:txBody>
      </p:sp>
      <p:sp>
        <p:nvSpPr>
          <p:cNvPr id="589" name="Shape 589"/>
          <p:cNvSpPr txBox="1"/>
          <p:nvPr>
            <p:ph idx="1" type="body"/>
          </p:nvPr>
        </p:nvSpPr>
        <p:spPr>
          <a:xfrm>
            <a:off x="539552" y="1628800"/>
            <a:ext cx="7772400" cy="4608512"/>
          </a:xfrm>
          <a:prstGeom prst="rect">
            <a:avLst/>
          </a:prstGeom>
          <a:noFill/>
          <a:ln>
            <a:noFill/>
          </a:ln>
        </p:spPr>
        <p:txBody>
          <a:bodyPr anchorCtr="0" anchor="t" bIns="45700" lIns="91425" rIns="91425" tIns="45700">
            <a:noAutofit/>
          </a:bodyPr>
          <a:lstStyle/>
          <a:p>
            <a:pPr indent="0" lvl="0" marL="0" marR="0" rtl="0" algn="l">
              <a:lnSpc>
                <a:spcPct val="188888"/>
              </a:lnSpc>
              <a:spcBef>
                <a:spcPts val="0"/>
              </a:spcBef>
              <a:spcAft>
                <a:spcPts val="0"/>
              </a:spcAft>
              <a:buClr>
                <a:schemeClr val="lt1"/>
              </a:buClr>
              <a:buSzPct val="25000"/>
              <a:buFont typeface="Galdeano"/>
              <a:buNone/>
            </a:pPr>
            <a:r>
              <a:rPr b="0" baseline="30000" i="0" lang="pt-BR" sz="1800" u="none" cap="none" strike="noStrike">
                <a:solidFill>
                  <a:schemeClr val="lt1"/>
                </a:solidFill>
                <a:latin typeface="Galdeano"/>
                <a:ea typeface="Galdeano"/>
                <a:cs typeface="Galdeano"/>
                <a:sym typeface="Galdeano"/>
              </a:rPr>
              <a:t>35:3.11</a:t>
            </a:r>
            <a:r>
              <a:rPr b="0" baseline="0" i="0" lang="pt-BR" sz="1800" u="none" cap="none" strike="noStrike">
                <a:solidFill>
                  <a:schemeClr val="lt1"/>
                </a:solidFill>
                <a:latin typeface="Galdeano"/>
                <a:ea typeface="Galdeano"/>
                <a:cs typeface="Galdeano"/>
                <a:sym typeface="Galdeano"/>
              </a:rPr>
              <a:t> O mundo-piloto, a esfera </a:t>
            </a:r>
            <a:r>
              <a:rPr b="0" baseline="0" i="1" lang="pt-BR" sz="1800" u="none" cap="none" strike="noStrike">
                <a:solidFill>
                  <a:schemeClr val="lt1"/>
                </a:solidFill>
                <a:latin typeface="Galdeano"/>
                <a:ea typeface="Galdeano"/>
                <a:cs typeface="Galdeano"/>
                <a:sym typeface="Galdeano"/>
              </a:rPr>
              <a:t>Melquisedeque,</a:t>
            </a:r>
            <a:r>
              <a:rPr b="0" baseline="0" i="0" lang="pt-BR" sz="1800" u="none" cap="none" strike="noStrike">
                <a:solidFill>
                  <a:schemeClr val="lt1"/>
                </a:solidFill>
                <a:latin typeface="Galdeano"/>
                <a:ea typeface="Galdeano"/>
                <a:cs typeface="Galdeano"/>
                <a:sym typeface="Galdeano"/>
              </a:rPr>
              <a:t> é o ponto comum de reunião de todos os seres envolvidos na educação e na espiritualização dos mortais ascendentes do tempo e do espaço. Para um ascendente, este é, provavelmente, o mundo mais interessante de todo o Nébadon. Todos os mortais evolucionários que se graduam em aperfeiçoamentos, nas suas constelações, estão destinados a aterrissar no mundo Melquisedeque;  e, nele, são iniciados no regime das disciplinas e progressão espiritual do sistema educacional de Sálvington. E nunca vos esquecereis das vossas reações do primeiro dia de vida nesse mundo único, nem mesmo depois que houverdes alcançado o vosso destino no Paraíso.</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sp>
        <p:nvSpPr>
          <p:cNvPr id="594" name="Shape 594"/>
          <p:cNvSpPr txBox="1"/>
          <p:nvPr>
            <p:ph type="title"/>
          </p:nvPr>
        </p:nvSpPr>
        <p:spPr>
          <a:xfrm>
            <a:off x="179511" y="332656"/>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pt-BR" sz="3600" u="none" cap="none" strike="noStrike">
                <a:solidFill>
                  <a:schemeClr val="lt1"/>
                </a:solidFill>
                <a:latin typeface="Galdeano"/>
                <a:ea typeface="Galdeano"/>
                <a:cs typeface="Galdeano"/>
                <a:sym typeface="Galdeano"/>
              </a:rPr>
              <a:t>O aprendizado no Universo Local</a:t>
            </a:r>
          </a:p>
        </p:txBody>
      </p:sp>
      <p:graphicFrame>
        <p:nvGraphicFramePr>
          <p:cNvPr id="595" name="Shape 595"/>
          <p:cNvGraphicFramePr/>
          <p:nvPr/>
        </p:nvGraphicFramePr>
        <p:xfrm>
          <a:off x="467543" y="1484784"/>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{841EC620-054B-4021-8E05-559C60D4A393}</a:tableStyleId>
              </a:tblPr>
              <a:tblGrid>
                <a:gridCol w="1368150"/>
                <a:gridCol w="6912775"/>
              </a:tblGrid>
              <a:tr h="43205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Esferas</a:t>
                      </a:r>
                    </a:p>
                  </a:txBody>
                  <a:tcPr marT="45700" marB="45700"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00" marB="45700" marR="91450" marL="91450"/>
                </a:tc>
              </a:tr>
              <a:tr h="33317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Seis mundos tributários da esfera Melquisedeque</a:t>
                      </a:r>
                    </a:p>
                  </a:txBody>
                  <a:tcPr marT="45700" marB="45700" marR="91450" marL="91450"/>
                </a:tc>
                <a:tc>
                  <a:txBody>
                    <a:bodyPr>
                      <a:noAutofit/>
                    </a:bodyPr>
                    <a:lstStyle/>
                    <a:p>
                      <a:pPr indent="-177800" lvl="0" marL="177800" rtl="0">
                        <a:lnSpc>
                          <a:spcPct val="10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Fazer</a:t>
                      </a:r>
                      <a:r>
                        <a:rPr baseline="0" lang="pt-BR" sz="1400">
                          <a:latin typeface="Galdeano"/>
                          <a:ea typeface="Galdeano"/>
                          <a:cs typeface="Galdeano"/>
                          <a:sym typeface="Galdeano"/>
                        </a:rPr>
                        <a:t> uma </a:t>
                      </a:r>
                      <a:r>
                        <a:rPr baseline="0" lang="pt-BR" sz="1400">
                          <a:solidFill>
                            <a:srgbClr val="FF0000"/>
                          </a:solidFill>
                          <a:latin typeface="Galdeano"/>
                          <a:ea typeface="Galdeano"/>
                          <a:cs typeface="Galdeano"/>
                          <a:sym typeface="Galdeano"/>
                        </a:rPr>
                        <a:t>revisão</a:t>
                      </a:r>
                      <a:r>
                        <a:rPr baseline="0" lang="pt-BR" sz="1400">
                          <a:latin typeface="Galdeano"/>
                          <a:ea typeface="Galdeano"/>
                          <a:cs typeface="Galdeano"/>
                          <a:sym typeface="Galdeano"/>
                        </a:rPr>
                        <a:t> da: </a:t>
                      </a:r>
                    </a:p>
                    <a:p>
                      <a:pPr indent="-184150" lvl="1" marL="450850" rtl="0">
                        <a:lnSpc>
                          <a:spcPct val="100000"/>
                        </a:lnSpc>
                        <a:spcBef>
                          <a:spcPts val="0"/>
                        </a:spcBef>
                        <a:spcAft>
                          <a:spcPts val="0"/>
                        </a:spcAft>
                        <a:buClr>
                          <a:srgbClr val="FF0000"/>
                        </a:buClr>
                        <a:buSzPct val="100000"/>
                        <a:buFont typeface="Galdeano"/>
                        <a:buChar char="•"/>
                      </a:pPr>
                      <a:r>
                        <a:rPr baseline="0" lang="pt-BR" sz="1400">
                          <a:solidFill>
                            <a:srgbClr val="FF0000"/>
                          </a:solidFill>
                          <a:latin typeface="Galdeano"/>
                          <a:ea typeface="Galdeano"/>
                          <a:cs typeface="Galdeano"/>
                          <a:sym typeface="Galdeano"/>
                        </a:rPr>
                        <a:t>vida na Terra</a:t>
                      </a:r>
                      <a:r>
                        <a:rPr baseline="0" lang="pt-BR" sz="1400">
                          <a:latin typeface="Galdeano"/>
                          <a:ea typeface="Galdeano"/>
                          <a:cs typeface="Galdeano"/>
                          <a:sym typeface="Galdeano"/>
                        </a:rPr>
                        <a:t>, aqueles que são provenientes de Urântia juntos fazem essa revisão.</a:t>
                      </a:r>
                    </a:p>
                    <a:p>
                      <a:pPr indent="-184150" lvl="1" marL="450850"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das experiências obtidas enquanto nos </a:t>
                      </a:r>
                      <a:r>
                        <a:rPr baseline="0" lang="pt-BR" sz="1400">
                          <a:solidFill>
                            <a:srgbClr val="FF0000"/>
                          </a:solidFill>
                          <a:latin typeface="Galdeano"/>
                          <a:ea typeface="Galdeano"/>
                          <a:cs typeface="Galdeano"/>
                          <a:sym typeface="Galdeano"/>
                        </a:rPr>
                        <a:t>mundos das mansões</a:t>
                      </a:r>
                      <a:r>
                        <a:rPr baseline="0" lang="pt-BR" sz="1400">
                          <a:latin typeface="Galdeano"/>
                          <a:ea typeface="Galdeano"/>
                          <a:cs typeface="Galdeano"/>
                          <a:sym typeface="Galdeano"/>
                        </a:rPr>
                        <a:t> e outras esferas.</a:t>
                      </a:r>
                    </a:p>
                    <a:p>
                      <a:pPr indent="-184150" lvl="1" marL="450850"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da permanência na </a:t>
                      </a:r>
                      <a:r>
                        <a:rPr baseline="0" lang="pt-BR" sz="1400">
                          <a:solidFill>
                            <a:srgbClr val="FF0000"/>
                          </a:solidFill>
                          <a:latin typeface="Galdeano"/>
                          <a:ea typeface="Galdeano"/>
                          <a:cs typeface="Galdeano"/>
                          <a:sym typeface="Galdeano"/>
                        </a:rPr>
                        <a:t>capital do sistema</a:t>
                      </a:r>
                      <a:r>
                        <a:rPr baseline="0" lang="pt-BR" sz="1400">
                          <a:latin typeface="Galdeano"/>
                          <a:ea typeface="Galdeano"/>
                          <a:cs typeface="Galdeano"/>
                          <a:sym typeface="Galdeano"/>
                        </a:rPr>
                        <a:t> local; e abrangem as atividades nos mundos arquitetônicos restantes do conjunto do sistema da sede-central.</a:t>
                      </a:r>
                    </a:p>
                    <a:p>
                      <a:pPr indent="-184150" lvl="1" marL="450850"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das experiências vividas nos setenta mundos tributários da </a:t>
                      </a:r>
                      <a:r>
                        <a:rPr baseline="0" lang="pt-BR" sz="1400">
                          <a:solidFill>
                            <a:srgbClr val="FF0000"/>
                          </a:solidFill>
                          <a:latin typeface="Galdeano"/>
                          <a:ea typeface="Galdeano"/>
                          <a:cs typeface="Galdeano"/>
                          <a:sym typeface="Galdeano"/>
                        </a:rPr>
                        <a:t>constelação</a:t>
                      </a:r>
                      <a:r>
                        <a:rPr baseline="0" lang="pt-BR" sz="1400">
                          <a:latin typeface="Galdeano"/>
                          <a:ea typeface="Galdeano"/>
                          <a:cs typeface="Galdeano"/>
                          <a:sym typeface="Galdeano"/>
                        </a:rPr>
                        <a:t> e nas esferas a eles interligadas. </a:t>
                      </a:r>
                    </a:p>
                    <a:p>
                      <a:pPr indent="-184150" lvl="1" marL="450850"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das estadas dos ascendentes no mundo sede-central da constelação.</a:t>
                      </a:r>
                    </a:p>
                    <a:p>
                      <a:pPr indent="-184150" lvl="1" marL="450850" rtl="0">
                        <a:lnSpc>
                          <a:spcPct val="100000"/>
                        </a:lnSpc>
                        <a:spcBef>
                          <a:spcPts val="0"/>
                        </a:spcBef>
                        <a:spcAft>
                          <a:spcPts val="0"/>
                        </a:spcAft>
                        <a:buClr>
                          <a:srgbClr val="FF0000"/>
                        </a:buClr>
                        <a:buSzPct val="100000"/>
                        <a:buFont typeface="Galdeano"/>
                        <a:buChar char="•"/>
                      </a:pPr>
                      <a:r>
                        <a:rPr baseline="0" lang="pt-BR" sz="1400">
                          <a:solidFill>
                            <a:srgbClr val="FF0000"/>
                          </a:solidFill>
                          <a:latin typeface="Galdeano"/>
                          <a:ea typeface="Galdeano"/>
                          <a:cs typeface="Galdeano"/>
                          <a:sym typeface="Galdeano"/>
                        </a:rPr>
                        <a:t>correlacionar essas cinco épocas</a:t>
                      </a:r>
                      <a:r>
                        <a:rPr baseline="0" lang="pt-BR" sz="1400">
                          <a:latin typeface="Galdeano"/>
                          <a:ea typeface="Galdeano"/>
                          <a:cs typeface="Galdeano"/>
                          <a:sym typeface="Galdeano"/>
                        </a:rPr>
                        <a:t>; e de efetuar a coordenação preparatória da experiência, para se entrar nas principais escolas Melquisedeques de instrução sobre o universo.</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Receber treinamento para </a:t>
                      </a:r>
                      <a:r>
                        <a:rPr baseline="0" lang="pt-BR" sz="1400">
                          <a:solidFill>
                            <a:srgbClr val="FF0000"/>
                          </a:solidFill>
                          <a:latin typeface="Galdeano"/>
                          <a:ea typeface="Galdeano"/>
                          <a:cs typeface="Galdeano"/>
                          <a:sym typeface="Galdeano"/>
                        </a:rPr>
                        <a:t>serviços avançados </a:t>
                      </a:r>
                      <a:r>
                        <a:rPr baseline="0" lang="pt-BR" sz="1400">
                          <a:latin typeface="Galdeano"/>
                          <a:ea typeface="Galdeano"/>
                          <a:cs typeface="Galdeano"/>
                          <a:sym typeface="Galdeano"/>
                        </a:rPr>
                        <a:t>e instruções de como melhor executar as tarefas.</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Receber instruções sobre a </a:t>
                      </a:r>
                      <a:r>
                        <a:rPr baseline="0" lang="pt-BR" sz="1400">
                          <a:solidFill>
                            <a:srgbClr val="FF0000"/>
                          </a:solidFill>
                          <a:latin typeface="Galdeano"/>
                          <a:ea typeface="Galdeano"/>
                          <a:cs typeface="Galdeano"/>
                          <a:sym typeface="Galdeano"/>
                        </a:rPr>
                        <a:t>supervisão do universo local</a:t>
                      </a:r>
                      <a:r>
                        <a:rPr baseline="0" lang="pt-BR" sz="1400">
                          <a:latin typeface="Galdeano"/>
                          <a:ea typeface="Galdeano"/>
                          <a:cs typeface="Galdeano"/>
                          <a:sym typeface="Galdeano"/>
                        </a:rPr>
                        <a:t>.</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Participar nos processos de legislação geral do Universo local.</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Participar da coordenação dos pronunciamentos administrativos do sistema local.</a:t>
                      </a:r>
                    </a:p>
                    <a:p>
                      <a:pPr indent="-174625" lvl="0" marL="174625" rtl="0">
                        <a:lnSpc>
                          <a:spcPct val="100000"/>
                        </a:lnSpc>
                        <a:spcBef>
                          <a:spcPts val="0"/>
                        </a:spcBef>
                        <a:spcAft>
                          <a:spcPts val="0"/>
                        </a:spcAft>
                        <a:buClr>
                          <a:srgbClr val="FF0000"/>
                        </a:buClr>
                        <a:buSzPct val="100000"/>
                        <a:buFont typeface="Galdeano"/>
                        <a:buChar char="•"/>
                      </a:pPr>
                      <a:r>
                        <a:rPr baseline="0" lang="pt-BR" sz="1400">
                          <a:solidFill>
                            <a:srgbClr val="FF0000"/>
                          </a:solidFill>
                          <a:latin typeface="Galdeano"/>
                          <a:ea typeface="Galdeano"/>
                          <a:cs typeface="Galdeano"/>
                          <a:sym typeface="Galdeano"/>
                        </a:rPr>
                        <a:t>Ficar frente ao Filho Criador e receber a confirmação do seu status espiritual pelo Filho Criador e pela Mãe Espiritual do Universo local.</a:t>
                      </a:r>
                    </a:p>
                    <a:p>
                      <a:pPr indent="-85725" lvl="0" marL="174625" rtl="0">
                        <a:lnSpc>
                          <a:spcPct val="150000"/>
                        </a:lnSpc>
                        <a:spcBef>
                          <a:spcPts val="0"/>
                        </a:spcBef>
                        <a:buClr>
                          <a:schemeClr val="lt1"/>
                        </a:buClr>
                        <a:buFont typeface="Verdana"/>
                        <a:buNone/>
                      </a:pPr>
                      <a:r>
                        <a:t/>
                      </a:r>
                      <a:endParaRPr b="0" sz="1400">
                        <a:solidFill>
                          <a:srgbClr val="FF0000"/>
                        </a:solidFill>
                        <a:latin typeface="Galdeano"/>
                        <a:ea typeface="Galdeano"/>
                        <a:cs typeface="Galdeano"/>
                        <a:sym typeface="Galdeano"/>
                      </a:endParaRPr>
                    </a:p>
                  </a:txBody>
                  <a:tcPr marT="45700" marB="45700" marR="91450" marL="91450"/>
                </a:tc>
              </a:tr>
            </a:tbl>
          </a:graphicData>
        </a:graphic>
      </p:graphicFrame>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9" name="Shape 599"/>
        <p:cNvGrpSpPr/>
        <p:nvPr/>
      </p:nvGrpSpPr>
      <p:grpSpPr>
        <a:xfrm>
          <a:off x="0" y="0"/>
          <a:ext cx="0" cy="0"/>
          <a:chOff x="0" y="0"/>
          <a:chExt cx="0" cy="0"/>
        </a:xfrm>
      </p:grpSpPr>
      <p:cxnSp>
        <p:nvCxnSpPr>
          <p:cNvPr id="600" name="Shape 600"/>
          <p:cNvCxnSpPr/>
          <p:nvPr/>
        </p:nvCxnSpPr>
        <p:spPr>
          <a:xfrm>
            <a:off x="4643437" y="836190"/>
            <a:ext cx="0" cy="5545138"/>
          </a:xfrm>
          <a:prstGeom prst="straightConnector1">
            <a:avLst/>
          </a:prstGeom>
          <a:noFill/>
          <a:ln cap="flat" cmpd="sng" w="12700">
            <a:solidFill>
              <a:schemeClr val="lt1"/>
            </a:solidFill>
            <a:prstDash val="solid"/>
            <a:round/>
            <a:headEnd len="med" w="med" type="none"/>
            <a:tailEnd len="med" w="med" type="none"/>
          </a:ln>
        </p:spPr>
      </p:cxnSp>
      <p:sp>
        <p:nvSpPr>
          <p:cNvPr id="601" name="Shape 601"/>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602" name="Shape 602"/>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603" name="Shape 603"/>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604" name="Shape 604"/>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5. Pupilos do Superuniverso</a:t>
            </a:r>
          </a:p>
        </p:txBody>
      </p:sp>
      <p:sp>
        <p:nvSpPr>
          <p:cNvPr id="605" name="Shape 605"/>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606" name="Shape 606"/>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607" name="Shape 607"/>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608" name="Shape 608"/>
          <p:cNvSpPr/>
          <p:nvPr/>
        </p:nvSpPr>
        <p:spPr>
          <a:xfrm>
            <a:off x="3995935" y="4005064"/>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609" name="Shape 609"/>
          <p:cNvSpPr/>
          <p:nvPr/>
        </p:nvSpPr>
        <p:spPr>
          <a:xfrm>
            <a:off x="179388" y="116631"/>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sp>
        <p:nvSpPr>
          <p:cNvPr id="610" name="Shape 610"/>
          <p:cNvSpPr/>
          <p:nvPr/>
        </p:nvSpPr>
        <p:spPr>
          <a:xfrm rot="5400000">
            <a:off x="1898841" y="3776967"/>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611" name="Shape 611"/>
          <p:cNvSpPr/>
          <p:nvPr/>
        </p:nvSpPr>
        <p:spPr>
          <a:xfrm>
            <a:off x="4791189" y="1290832"/>
            <a:ext cx="4245306" cy="5090495"/>
          </a:xfrm>
          <a:prstGeom prst="rect">
            <a:avLst/>
          </a:prstGeom>
          <a:noFill/>
          <a:ln>
            <a:noFill/>
          </a:ln>
        </p:spPr>
        <p:txBody>
          <a:bodyPr anchorCtr="0" anchor="t" bIns="45700" lIns="91425" rIns="91425" tIns="45700">
            <a:noAutofit/>
          </a:bodyPr>
          <a:lstStyle/>
          <a:p>
            <a:pPr indent="0" lvl="0" marL="0" marR="0" rtl="0" algn="l">
              <a:lnSpc>
                <a:spcPct val="155555"/>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30:4.22</a:t>
            </a:r>
            <a:r>
              <a:rPr b="0" baseline="0" i="0" lang="pt-BR" sz="1800" u="none" cap="none" strike="noStrike">
                <a:solidFill>
                  <a:schemeClr val="lt1"/>
                </a:solidFill>
                <a:latin typeface="Galdeano"/>
                <a:ea typeface="Galdeano"/>
                <a:cs typeface="Galdeano"/>
                <a:sym typeface="Galdeano"/>
              </a:rPr>
              <a:t> </a:t>
            </a:r>
            <a:r>
              <a:rPr b="0" baseline="0" i="0" lang="pt-BR" sz="1800" u="none" cap="none" strike="noStrike">
                <a:solidFill>
                  <a:srgbClr val="FF0000"/>
                </a:solidFill>
                <a:latin typeface="Galdeano"/>
                <a:ea typeface="Galdeano"/>
                <a:cs typeface="Galdeano"/>
                <a:sym typeface="Galdeano"/>
              </a:rPr>
              <a:t>Todos os ascendentes que chegam aos mundos de aperfeiçoamento dos superuniversos </a:t>
            </a:r>
            <a:r>
              <a:rPr b="0" baseline="0" i="0" lang="pt-BR" sz="1800" u="none" cap="none" strike="noStrike">
                <a:solidFill>
                  <a:schemeClr val="lt1"/>
                </a:solidFill>
                <a:latin typeface="Galdeano"/>
                <a:ea typeface="Galdeano"/>
                <a:cs typeface="Galdeano"/>
                <a:sym typeface="Galdeano"/>
              </a:rPr>
              <a:t>tornam-se pupilos dos Anciães dos Dias; eles passaram pela vida moroncial do universo local e agora são acreditados como espíritos. Como espíritos jovens, eles começam a ascensão dentro do sistema de educação e de cultura do superuniverso, que se estende das esferas de recepção dos seus setores menores, passando pelos mundos de estudo dos dez setores maiores e daí para as esferas culturais mais elevadas, nas sedes-centrais dos superuniversos.</a:t>
            </a:r>
          </a:p>
        </p:txBody>
      </p:sp>
      <p:sp>
        <p:nvSpPr>
          <p:cNvPr id="612" name="Shape 612"/>
          <p:cNvSpPr txBox="1"/>
          <p:nvPr/>
        </p:nvSpPr>
        <p:spPr>
          <a:xfrm>
            <a:off x="4788023" y="755412"/>
            <a:ext cx="122180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Quem são:</a:t>
            </a:r>
          </a:p>
        </p:txBody>
      </p:sp>
      <p:pic>
        <p:nvPicPr>
          <p:cNvPr id="613" name="Shape 613"/>
          <p:cNvPicPr preferRelativeResize="0"/>
          <p:nvPr/>
        </p:nvPicPr>
        <p:blipFill rotWithShape="1">
          <a:blip r:embed="rId3">
            <a:alphaModFix/>
          </a:blip>
          <a:srcRect b="0" l="0" r="0" t="0"/>
          <a:stretch/>
        </p:blipFill>
        <p:spPr>
          <a:xfrm>
            <a:off x="7218524" y="33964"/>
            <a:ext cx="1925475" cy="1162786"/>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00"/>
                                        </p:tgtEl>
                                        <p:attrNameLst>
                                          <p:attrName>style.visibility</p:attrName>
                                        </p:attrNameLst>
                                      </p:cBhvr>
                                      <p:to>
                                        <p:strVal val="visible"/>
                                      </p:to>
                                    </p:set>
                                    <p:anim calcmode="lin" valueType="num">
                                      <p:cBhvr additive="base">
                                        <p:cTn dur="500"/>
                                        <p:tgtEl>
                                          <p:spTgt spid="6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cxnSp>
        <p:nvCxnSpPr>
          <p:cNvPr id="619" name="Shape 619"/>
          <p:cNvCxnSpPr/>
          <p:nvPr/>
        </p:nvCxnSpPr>
        <p:spPr>
          <a:xfrm>
            <a:off x="4643437" y="836190"/>
            <a:ext cx="0" cy="5545138"/>
          </a:xfrm>
          <a:prstGeom prst="straightConnector1">
            <a:avLst/>
          </a:prstGeom>
          <a:noFill/>
          <a:ln cap="flat" cmpd="sng" w="12700">
            <a:solidFill>
              <a:schemeClr val="lt1"/>
            </a:solidFill>
            <a:prstDash val="solid"/>
            <a:round/>
            <a:headEnd len="med" w="med" type="none"/>
            <a:tailEnd len="med" w="med" type="none"/>
          </a:ln>
        </p:spPr>
      </p:cxnSp>
      <p:sp>
        <p:nvSpPr>
          <p:cNvPr id="620" name="Shape 620"/>
          <p:cNvSpPr txBox="1"/>
          <p:nvPr/>
        </p:nvSpPr>
        <p:spPr>
          <a:xfrm>
            <a:off x="4648200" y="1315645"/>
            <a:ext cx="4388296" cy="4993674"/>
          </a:xfrm>
          <a:prstGeom prst="rect">
            <a:avLst/>
          </a:prstGeom>
          <a:noFill/>
          <a:ln>
            <a:noFill/>
          </a:ln>
        </p:spPr>
        <p:txBody>
          <a:bodyPr anchorCtr="0" anchor="t" bIns="45700" lIns="91425" rIns="91425" tIns="45700">
            <a:noAutofit/>
          </a:bodyPr>
          <a:lstStyle/>
          <a:p>
            <a:pPr indent="-273050" lvl="0" marL="273050" marR="0" rtl="0" algn="l">
              <a:spcBef>
                <a:spcPts val="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Setor Menor – U-Menor, a Terceira </a:t>
            </a:r>
          </a:p>
          <a:p>
            <a:pPr indent="-457200" lvl="0" marL="457200" marR="0" rtl="0" algn="l">
              <a:spcBef>
                <a:spcPts val="250"/>
              </a:spcBef>
              <a:spcAft>
                <a:spcPts val="0"/>
              </a:spcAft>
              <a:buNone/>
            </a:pPr>
            <a:r>
              <a:t/>
            </a:r>
            <a:endParaRPr b="0" baseline="0" i="0" sz="500" u="none" cap="none" strike="noStrike">
              <a:solidFill>
                <a:schemeClr val="lt1"/>
              </a:solidFill>
              <a:latin typeface="Galdeano"/>
              <a:ea typeface="Galdeano"/>
              <a:cs typeface="Galdeano"/>
              <a:sym typeface="Galdeano"/>
            </a:endParaRPr>
          </a:p>
          <a:p>
            <a:pPr indent="-169862" lvl="1" marL="627063" marR="0" rtl="0" algn="l">
              <a:spcBef>
                <a:spcPts val="800"/>
              </a:spcBef>
              <a:spcAft>
                <a:spcPts val="0"/>
              </a:spcAft>
              <a:buClr>
                <a:schemeClr val="lt1"/>
              </a:buClr>
              <a:buSzPct val="85000"/>
              <a:buFont typeface="Galdeano"/>
              <a:buChar char="Ⱶ"/>
            </a:pPr>
            <a:r>
              <a:rPr b="0" baseline="0" i="0" lang="pt-BR" sz="1600" u="none" cap="none" strike="noStrike">
                <a:solidFill>
                  <a:schemeClr val="lt1"/>
                </a:solidFill>
                <a:latin typeface="Galdeano"/>
                <a:ea typeface="Galdeano"/>
                <a:cs typeface="Galdeano"/>
                <a:sym typeface="Galdeano"/>
              </a:rPr>
              <a:t>Sede central do setor menor – Ensa, a capital de 1 bilhão de mundos.</a:t>
            </a:r>
          </a:p>
          <a:p>
            <a:pPr indent="-265113" lvl="1" marL="531813" marR="0" rtl="0" algn="l">
              <a:lnSpc>
                <a:spcPct val="75000"/>
              </a:lnSpc>
              <a:spcBef>
                <a:spcPts val="250"/>
              </a:spcBef>
              <a:spcAft>
                <a:spcPts val="0"/>
              </a:spcAft>
              <a:buNone/>
            </a:pPr>
            <a:r>
              <a:t/>
            </a:r>
            <a:endParaRPr b="0" baseline="0" i="0" sz="500" u="none" cap="none" strike="noStrike">
              <a:solidFill>
                <a:schemeClr val="lt1"/>
              </a:solidFill>
              <a:latin typeface="Galdeano"/>
              <a:ea typeface="Galdeano"/>
              <a:cs typeface="Galdeano"/>
              <a:sym typeface="Galdeano"/>
            </a:endParaRPr>
          </a:p>
          <a:p>
            <a:pPr indent="-169862" lvl="1" marL="627063" marR="0" rtl="0" algn="l">
              <a:spcBef>
                <a:spcPts val="800"/>
              </a:spcBef>
              <a:spcAft>
                <a:spcPts val="0"/>
              </a:spcAft>
              <a:buClr>
                <a:schemeClr val="lt1"/>
              </a:buClr>
              <a:buSzPct val="85000"/>
              <a:buFont typeface="Galdeano"/>
              <a:buChar char="Ⱶ"/>
            </a:pPr>
            <a:r>
              <a:rPr b="0" baseline="0" i="0" lang="pt-BR" sz="1600" u="none" cap="none" strike="noStrike">
                <a:solidFill>
                  <a:schemeClr val="lt1"/>
                </a:solidFill>
                <a:latin typeface="Galdeano"/>
                <a:ea typeface="Galdeano"/>
                <a:cs typeface="Galdeano"/>
                <a:sym typeface="Galdeano"/>
              </a:rPr>
              <a:t>Cercada por 7 esferas de estudos físicos superiores da vida ascendente.</a:t>
            </a:r>
          </a:p>
          <a:p>
            <a:pPr indent="-457200" lvl="1" marL="914400" marR="0" rtl="0" algn="l">
              <a:lnSpc>
                <a:spcPct val="75000"/>
              </a:lnSpc>
              <a:spcBef>
                <a:spcPts val="1000"/>
              </a:spcBef>
              <a:spcAft>
                <a:spcPts val="0"/>
              </a:spcAft>
              <a:buNone/>
            </a:pPr>
            <a:r>
              <a:t/>
            </a:r>
            <a:endParaRPr b="0" baseline="0" i="0" sz="2000" u="none" cap="none" strike="noStrike">
              <a:solidFill>
                <a:schemeClr val="lt1"/>
              </a:solidFill>
              <a:latin typeface="Galdeano"/>
              <a:ea typeface="Galdeano"/>
              <a:cs typeface="Galdeano"/>
              <a:sym typeface="Galdeano"/>
            </a:endParaRPr>
          </a:p>
          <a:p>
            <a:pPr indent="-273050" lvl="0" marL="273050" marR="0" rtl="0" algn="l">
              <a:lnSpc>
                <a:spcPct val="75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Setor Maior – U-Maior, a Quinta </a:t>
            </a:r>
          </a:p>
          <a:p>
            <a:pPr indent="-457200" lvl="0" marL="457200" marR="0" rtl="0" algn="l">
              <a:lnSpc>
                <a:spcPct val="75000"/>
              </a:lnSpc>
              <a:spcBef>
                <a:spcPts val="250"/>
              </a:spcBef>
              <a:spcAft>
                <a:spcPts val="0"/>
              </a:spcAft>
              <a:buNone/>
            </a:pPr>
            <a:r>
              <a:t/>
            </a:r>
            <a:endParaRPr b="1" baseline="0" i="0" sz="500" u="none" cap="none" strike="noStrike">
              <a:solidFill>
                <a:schemeClr val="lt1"/>
              </a:solidFill>
              <a:latin typeface="Galdeano"/>
              <a:ea typeface="Galdeano"/>
              <a:cs typeface="Galdeano"/>
              <a:sym typeface="Galdeano"/>
            </a:endParaRPr>
          </a:p>
          <a:p>
            <a:pPr indent="-169862" lvl="1" marL="627063" marR="0" rtl="0" algn="l">
              <a:spcBef>
                <a:spcPts val="800"/>
              </a:spcBef>
              <a:spcAft>
                <a:spcPts val="0"/>
              </a:spcAft>
              <a:buClr>
                <a:schemeClr val="lt1"/>
              </a:buClr>
              <a:buSzPct val="85000"/>
              <a:buFont typeface="Galdeano"/>
              <a:buChar char="Ⱶ"/>
            </a:pPr>
            <a:r>
              <a:rPr b="0" baseline="0" i="0" lang="pt-BR" sz="1600" u="none" cap="none" strike="noStrike">
                <a:solidFill>
                  <a:schemeClr val="lt1"/>
                </a:solidFill>
                <a:latin typeface="Galdeano"/>
                <a:ea typeface="Galdeano"/>
                <a:cs typeface="Galdeano"/>
                <a:sym typeface="Galdeano"/>
              </a:rPr>
              <a:t>Sede central do setor maior – Esplandon, a capital de 100 bilhões de mundos.</a:t>
            </a:r>
          </a:p>
          <a:p>
            <a:pPr indent="-6350" lvl="0" marL="273050" marR="0" rtl="0" algn="l">
              <a:lnSpc>
                <a:spcPct val="75000"/>
              </a:lnSpc>
              <a:spcBef>
                <a:spcPts val="250"/>
              </a:spcBef>
              <a:spcAft>
                <a:spcPts val="0"/>
              </a:spcAft>
              <a:buNone/>
            </a:pPr>
            <a:r>
              <a:t/>
            </a:r>
            <a:endParaRPr b="0" baseline="0" i="0" sz="500" u="none" cap="none" strike="noStrike">
              <a:solidFill>
                <a:schemeClr val="lt1"/>
              </a:solidFill>
              <a:latin typeface="Galdeano"/>
              <a:ea typeface="Galdeano"/>
              <a:cs typeface="Galdeano"/>
              <a:sym typeface="Galdeano"/>
            </a:endParaRPr>
          </a:p>
          <a:p>
            <a:pPr indent="-169862" lvl="1" marL="627063" marR="0" rtl="0" algn="l">
              <a:spcBef>
                <a:spcPts val="800"/>
              </a:spcBef>
              <a:spcAft>
                <a:spcPts val="0"/>
              </a:spcAft>
              <a:buClr>
                <a:schemeClr val="lt1"/>
              </a:buClr>
              <a:buSzPct val="85000"/>
              <a:buFont typeface="Galdeano"/>
              <a:buChar char="Ⱶ"/>
            </a:pPr>
            <a:r>
              <a:rPr b="0" baseline="0" i="0" lang="pt-BR" sz="1600" u="none" cap="none" strike="noStrike">
                <a:solidFill>
                  <a:schemeClr val="lt1"/>
                </a:solidFill>
                <a:latin typeface="Galdeano"/>
                <a:ea typeface="Galdeano"/>
                <a:cs typeface="Galdeano"/>
                <a:sym typeface="Galdeano"/>
              </a:rPr>
              <a:t>Cercada por 70 esferas de instrução intelectual avançada.</a:t>
            </a:r>
          </a:p>
          <a:p>
            <a:pPr indent="0" lvl="0" marL="177800" marR="0" rtl="0" algn="l">
              <a:lnSpc>
                <a:spcPct val="75000"/>
              </a:lnSpc>
              <a:spcBef>
                <a:spcPts val="800"/>
              </a:spcBef>
              <a:spcAft>
                <a:spcPts val="0"/>
              </a:spcAft>
              <a:buNone/>
            </a:pPr>
            <a:r>
              <a:t/>
            </a:r>
            <a:endParaRPr b="0" baseline="0" i="0" sz="1600" u="none" cap="none" strike="noStrike">
              <a:solidFill>
                <a:schemeClr val="lt1"/>
              </a:solidFill>
              <a:latin typeface="Galdeano"/>
              <a:ea typeface="Galdeano"/>
              <a:cs typeface="Galdeano"/>
              <a:sym typeface="Galdeano"/>
            </a:endParaRPr>
          </a:p>
          <a:p>
            <a:pPr indent="-273050" lvl="0" marL="273050" marR="0" rtl="0" algn="l">
              <a:lnSpc>
                <a:spcPct val="75000"/>
              </a:lnSpc>
              <a:spcBef>
                <a:spcPts val="1000"/>
              </a:spcBef>
              <a:spcAft>
                <a:spcPts val="0"/>
              </a:spcAft>
              <a:buClr>
                <a:srgbClr val="FFC000"/>
              </a:buClr>
              <a:buSzPct val="100000"/>
              <a:buFont typeface="Galdeano"/>
              <a:buChar char="•"/>
            </a:pPr>
            <a:r>
              <a:rPr b="1" baseline="0" i="0" lang="pt-BR" sz="2000" u="none" cap="none" strike="noStrike">
                <a:solidFill>
                  <a:srgbClr val="FFC000"/>
                </a:solidFill>
                <a:latin typeface="Galdeano"/>
                <a:ea typeface="Galdeano"/>
                <a:cs typeface="Galdeano"/>
                <a:sym typeface="Galdeano"/>
              </a:rPr>
              <a:t>Superuniverso – Uversa</a:t>
            </a:r>
          </a:p>
          <a:p>
            <a:pPr indent="-169862" lvl="1" marL="627063" marR="0" rtl="0" algn="l">
              <a:spcBef>
                <a:spcPts val="800"/>
              </a:spcBef>
              <a:spcAft>
                <a:spcPts val="0"/>
              </a:spcAft>
              <a:buClr>
                <a:schemeClr val="lt1"/>
              </a:buClr>
              <a:buSzPct val="85000"/>
              <a:buFont typeface="Galdeano"/>
              <a:buChar char="Ⱶ"/>
            </a:pPr>
            <a:r>
              <a:rPr b="0" baseline="0" i="0" lang="pt-BR" sz="1600" u="none" cap="none" strike="noStrike">
                <a:solidFill>
                  <a:schemeClr val="lt1"/>
                </a:solidFill>
                <a:latin typeface="Galdeano"/>
                <a:ea typeface="Galdeano"/>
                <a:cs typeface="Galdeano"/>
                <a:sym typeface="Galdeano"/>
              </a:rPr>
              <a:t>Sede central do superuniverso Orvônton,  a capital de 1 trilhão de mundos.</a:t>
            </a:r>
          </a:p>
        </p:txBody>
      </p:sp>
      <p:sp>
        <p:nvSpPr>
          <p:cNvPr id="621" name="Shape 621"/>
          <p:cNvSpPr txBox="1"/>
          <p:nvPr/>
        </p:nvSpPr>
        <p:spPr>
          <a:xfrm>
            <a:off x="4716016" y="724633"/>
            <a:ext cx="4427984"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Evolução no Superuniverso</a:t>
            </a:r>
          </a:p>
        </p:txBody>
      </p:sp>
      <p:sp>
        <p:nvSpPr>
          <p:cNvPr id="622" name="Shape 622"/>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623" name="Shape 623"/>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624" name="Shape 624"/>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625" name="Shape 625"/>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5. Pupilos do Superuniverso</a:t>
            </a:r>
          </a:p>
        </p:txBody>
      </p:sp>
      <p:sp>
        <p:nvSpPr>
          <p:cNvPr id="626" name="Shape 626"/>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627" name="Shape 627"/>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628" name="Shape 628"/>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629" name="Shape 629"/>
          <p:cNvSpPr/>
          <p:nvPr/>
        </p:nvSpPr>
        <p:spPr>
          <a:xfrm>
            <a:off x="3995935" y="4005064"/>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630" name="Shape 630"/>
          <p:cNvSpPr/>
          <p:nvPr/>
        </p:nvSpPr>
        <p:spPr>
          <a:xfrm>
            <a:off x="179388" y="116631"/>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sp>
        <p:nvSpPr>
          <p:cNvPr id="631" name="Shape 631"/>
          <p:cNvSpPr/>
          <p:nvPr/>
        </p:nvSpPr>
        <p:spPr>
          <a:xfrm rot="5400000">
            <a:off x="1898841" y="3776967"/>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x="0" y="0"/>
          <a:ext cx="0" cy="0"/>
          <a:chOff x="0" y="0"/>
          <a:chExt cx="0" cy="0"/>
        </a:xfrm>
      </p:grpSpPr>
      <p:sp>
        <p:nvSpPr>
          <p:cNvPr id="637" name="Shape 637"/>
          <p:cNvSpPr txBox="1"/>
          <p:nvPr>
            <p:ph type="title"/>
          </p:nvPr>
        </p:nvSpPr>
        <p:spPr>
          <a:xfrm>
            <a:off x="-750887" y="-458787"/>
            <a:ext cx="750887" cy="2444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000" u="none" cap="none" strike="noStrike">
                <a:solidFill>
                  <a:schemeClr val="lt2"/>
                </a:solidFill>
                <a:latin typeface="Verdana"/>
                <a:ea typeface="Verdana"/>
                <a:cs typeface="Verdana"/>
                <a:sym typeface="Verdana"/>
              </a:rPr>
              <a:t>Uversa</a:t>
            </a:r>
          </a:p>
        </p:txBody>
      </p:sp>
      <p:pic>
        <p:nvPicPr>
          <p:cNvPr id="638" name="Shape 638"/>
          <p:cNvPicPr preferRelativeResize="0"/>
          <p:nvPr/>
        </p:nvPicPr>
        <p:blipFill rotWithShape="1">
          <a:blip r:embed="rId3">
            <a:alphaModFix/>
          </a:blip>
          <a:srcRect b="0" l="0" r="0" t="0"/>
          <a:stretch/>
        </p:blipFill>
        <p:spPr>
          <a:xfrm>
            <a:off x="457200" y="870495"/>
            <a:ext cx="8391524" cy="4430713"/>
          </a:xfrm>
          <a:prstGeom prst="rect">
            <a:avLst/>
          </a:prstGeom>
          <a:noFill/>
          <a:ln>
            <a:noFill/>
          </a:ln>
        </p:spPr>
      </p:pic>
      <p:sp>
        <p:nvSpPr>
          <p:cNvPr id="639" name="Shape 639"/>
          <p:cNvSpPr txBox="1"/>
          <p:nvPr/>
        </p:nvSpPr>
        <p:spPr>
          <a:xfrm>
            <a:off x="76200" y="60325"/>
            <a:ext cx="9063607" cy="64633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Superuniverso de Orvônton</a:t>
            </a:r>
          </a:p>
        </p:txBody>
      </p:sp>
      <p:sp>
        <p:nvSpPr>
          <p:cNvPr id="640" name="Shape 640"/>
          <p:cNvSpPr txBox="1"/>
          <p:nvPr/>
        </p:nvSpPr>
        <p:spPr>
          <a:xfrm>
            <a:off x="457199" y="5406314"/>
            <a:ext cx="8391524"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Cercada pelas 7 universidades do aprendizado espiritual avançado. </a:t>
            </a:r>
            <a:br>
              <a:rPr b="0" baseline="0" i="0" lang="pt-BR" sz="1600" u="none" cap="none" strike="noStrike">
                <a:solidFill>
                  <a:schemeClr val="lt1"/>
                </a:solidFill>
                <a:latin typeface="Galdeano"/>
                <a:ea typeface="Galdeano"/>
                <a:cs typeface="Galdeano"/>
                <a:sym typeface="Galdeano"/>
              </a:rPr>
            </a:br>
            <a:r>
              <a:rPr b="0" baseline="0" i="0" lang="pt-BR" sz="1600" u="none" cap="none" strike="noStrike">
                <a:solidFill>
                  <a:schemeClr val="lt1"/>
                </a:solidFill>
                <a:latin typeface="Galdeano"/>
                <a:ea typeface="Galdeano"/>
                <a:cs typeface="Galdeano"/>
                <a:sym typeface="Galdeano"/>
              </a:rPr>
              <a:t>Cada universidade é composta por 70 mundos de especialização, devotados à instrução universal e à cultura espiritual.</a:t>
            </a:r>
          </a:p>
        </p:txBody>
      </p:sp>
      <p:sp>
        <p:nvSpPr>
          <p:cNvPr id="641" name="Shape 641"/>
          <p:cNvSpPr txBox="1"/>
          <p:nvPr/>
        </p:nvSpPr>
        <p:spPr>
          <a:xfrm>
            <a:off x="251519" y="6279703"/>
            <a:ext cx="8597205" cy="46166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30000" i="0" lang="pt-BR" sz="1200" u="none" cap="none" strike="noStrike">
                <a:solidFill>
                  <a:schemeClr val="lt2"/>
                </a:solidFill>
                <a:latin typeface="Galdeano"/>
                <a:ea typeface="Galdeano"/>
                <a:cs typeface="Galdeano"/>
                <a:sym typeface="Galdeano"/>
              </a:rPr>
              <a:t>15:7.11</a:t>
            </a:r>
            <a:r>
              <a:rPr b="0" baseline="0" i="0" lang="pt-BR" sz="1200" u="none" cap="none" strike="noStrike">
                <a:solidFill>
                  <a:schemeClr val="lt2"/>
                </a:solidFill>
                <a:latin typeface="Galdeano"/>
                <a:ea typeface="Galdeano"/>
                <a:cs typeface="Galdeano"/>
                <a:sym typeface="Galdeano"/>
              </a:rPr>
              <a:t> Uversa é a sede-central espiritual e administrativa de aproximadamente um trilhão de mundos habitados e habitáveis. A glória, grandeza e perfeição da capital de Orvônton ultrapassam qualquer uma dentre as maravilhas das criações do tempo e do espaço.</a:t>
            </a:r>
          </a:p>
        </p:txBody>
      </p:sp>
      <p:sp>
        <p:nvSpPr>
          <p:cNvPr id="642" name="Shape 642"/>
          <p:cNvSpPr/>
          <p:nvPr/>
        </p:nvSpPr>
        <p:spPr>
          <a:xfrm>
            <a:off x="2459091" y="879103"/>
            <a:ext cx="4387739" cy="46166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Uversa – Sede do Superuniverso</a:t>
            </a:r>
          </a:p>
        </p:txBody>
      </p:sp>
      <p:cxnSp>
        <p:nvCxnSpPr>
          <p:cNvPr id="643" name="Shape 643"/>
          <p:cNvCxnSpPr/>
          <p:nvPr/>
        </p:nvCxnSpPr>
        <p:spPr>
          <a:xfrm>
            <a:off x="0" y="6309319"/>
            <a:ext cx="9139808" cy="0"/>
          </a:xfrm>
          <a:prstGeom prst="straightConnector1">
            <a:avLst/>
          </a:prstGeom>
          <a:solidFill>
            <a:schemeClr val="dk2"/>
          </a:solidFill>
          <a:ln cap="flat" cmpd="sng" w="12700">
            <a:solidFill>
              <a:schemeClr val="lt1"/>
            </a:solidFill>
            <a:prstDash val="solid"/>
            <a:round/>
            <a:headEnd len="med" w="med" type="none"/>
            <a:tailEnd len="med" w="med" type="none"/>
          </a:ln>
        </p:spPr>
      </p:cxn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7" name="Shape 647"/>
        <p:cNvGrpSpPr/>
        <p:nvPr/>
      </p:nvGrpSpPr>
      <p:grpSpPr>
        <a:xfrm>
          <a:off x="0" y="0"/>
          <a:ext cx="0" cy="0"/>
          <a:chOff x="0" y="0"/>
          <a:chExt cx="0" cy="0"/>
        </a:xfrm>
      </p:grpSpPr>
      <p:sp>
        <p:nvSpPr>
          <p:cNvPr id="648" name="Shape 648"/>
          <p:cNvSpPr txBox="1"/>
          <p:nvPr>
            <p:ph type="title"/>
          </p:nvPr>
        </p:nvSpPr>
        <p:spPr>
          <a:xfrm>
            <a:off x="179511" y="343108"/>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no Superuniverso</a:t>
            </a:r>
          </a:p>
        </p:txBody>
      </p:sp>
      <p:sp>
        <p:nvSpPr>
          <p:cNvPr id="649" name="Shape 649"/>
          <p:cNvSpPr txBox="1"/>
          <p:nvPr>
            <p:ph idx="1" type="body"/>
          </p:nvPr>
        </p:nvSpPr>
        <p:spPr>
          <a:xfrm>
            <a:off x="616024" y="1412775"/>
            <a:ext cx="7772400" cy="5005535"/>
          </a:xfrm>
          <a:prstGeom prst="rect">
            <a:avLst/>
          </a:prstGeom>
          <a:noFill/>
          <a:ln>
            <a:noFill/>
          </a:ln>
        </p:spPr>
        <p:txBody>
          <a:bodyPr anchorCtr="0" anchor="t" bIns="45700" lIns="91425" rIns="91425" tIns="45700">
            <a:noAutofit/>
          </a:bodyPr>
          <a:lstStyle/>
          <a:p>
            <a:pPr indent="0" lvl="0" marL="0" marR="0" rtl="0" algn="l">
              <a:lnSpc>
                <a:spcPct val="145454"/>
              </a:lnSpc>
              <a:spcBef>
                <a:spcPts val="0"/>
              </a:spcBef>
              <a:spcAft>
                <a:spcPts val="0"/>
              </a:spcAft>
              <a:buClr>
                <a:schemeClr val="lt1"/>
              </a:buClr>
              <a:buSzPct val="25000"/>
              <a:buFont typeface="Galdeano"/>
              <a:buNone/>
            </a:pPr>
            <a:r>
              <a:rPr b="0" baseline="30000" i="0" lang="pt-BR" sz="2200" u="none" cap="none" strike="noStrike">
                <a:solidFill>
                  <a:schemeClr val="lt1"/>
                </a:solidFill>
                <a:latin typeface="Galdeano"/>
                <a:ea typeface="Galdeano"/>
                <a:cs typeface="Galdeano"/>
                <a:sym typeface="Galdeano"/>
              </a:rPr>
              <a:t>30:4.24</a:t>
            </a:r>
            <a:r>
              <a:rPr b="0" baseline="0" i="0" lang="pt-BR" sz="2200" u="none" cap="none" strike="noStrike">
                <a:solidFill>
                  <a:schemeClr val="lt1"/>
                </a:solidFill>
                <a:latin typeface="Galdeano"/>
                <a:ea typeface="Galdeano"/>
                <a:cs typeface="Galdeano"/>
                <a:sym typeface="Galdeano"/>
              </a:rPr>
              <a:t> Antes de deixar o superuniverso para seguir até Havona, esses espíritos ascendentes recebem a mesma instrução completa, sobre a administração do superuniverso, que lhes foi dada durante a sua experiência moroncial, sobre a supervisão do universo local. Antes que esses mortais, já espiritualizados, alcancem Havona, o seu principal estudo, mas não a sua ocupação exclusiva, é o da </a:t>
            </a:r>
            <a:r>
              <a:rPr b="0" baseline="0" i="0" lang="pt-BR" sz="2200" u="none" cap="none" strike="noStrike">
                <a:solidFill>
                  <a:srgbClr val="FF0000"/>
                </a:solidFill>
                <a:latin typeface="Galdeano"/>
                <a:ea typeface="Galdeano"/>
                <a:cs typeface="Galdeano"/>
                <a:sym typeface="Galdeano"/>
              </a:rPr>
              <a:t>mestria da administração do universo local e do superuniverso</a:t>
            </a:r>
            <a:r>
              <a:rPr b="0" baseline="0" i="0" lang="pt-BR" sz="2200" u="none" cap="none" strike="noStrike">
                <a:solidFill>
                  <a:schemeClr val="lt1"/>
                </a:solidFill>
                <a:latin typeface="Galdeano"/>
                <a:ea typeface="Galdeano"/>
                <a:cs typeface="Galdeano"/>
                <a:sym typeface="Galdeano"/>
              </a:rPr>
              <a:t>. A razão para toda essa experiência não se mostra ainda totalmente; porém, tal aperfeiçoamento é sábio e necessário, sem dúvida, tendo em vista o seu possível destino futuro, como membros do Corpo de Finalidade.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3" name="Shape 653"/>
        <p:cNvGrpSpPr/>
        <p:nvPr/>
      </p:nvGrpSpPr>
      <p:grpSpPr>
        <a:xfrm>
          <a:off x="0" y="0"/>
          <a:ext cx="0" cy="0"/>
          <a:chOff x="0" y="0"/>
          <a:chExt cx="0" cy="0"/>
        </a:xfrm>
      </p:grpSpPr>
      <p:sp>
        <p:nvSpPr>
          <p:cNvPr id="654" name="Shape 654"/>
          <p:cNvSpPr txBox="1"/>
          <p:nvPr>
            <p:ph type="title"/>
          </p:nvPr>
        </p:nvSpPr>
        <p:spPr>
          <a:xfrm>
            <a:off x="107504" y="97165"/>
            <a:ext cx="8924925" cy="52321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2800" u="none" cap="none" strike="noStrike">
                <a:solidFill>
                  <a:schemeClr val="lt1"/>
                </a:solidFill>
                <a:latin typeface="Galdeano"/>
                <a:ea typeface="Galdeano"/>
                <a:cs typeface="Galdeano"/>
                <a:sym typeface="Galdeano"/>
              </a:rPr>
              <a:t>O aprendizado – Setor Menor, Maior e Superuniverso</a:t>
            </a:r>
          </a:p>
        </p:txBody>
      </p:sp>
      <p:graphicFrame>
        <p:nvGraphicFramePr>
          <p:cNvPr id="655" name="Shape 655"/>
          <p:cNvGraphicFramePr/>
          <p:nvPr/>
        </p:nvGraphicFramePr>
        <p:xfrm>
          <a:off x="539552" y="980728"/>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{030647E9-B00C-45C5-A229-420CB9BD3635}</a:tableStyleId>
              </a:tblPr>
              <a:tblGrid>
                <a:gridCol w="1728200"/>
                <a:gridCol w="6288675"/>
              </a:tblGrid>
              <a:tr h="432050">
                <a:tc>
                  <a:txBody>
                    <a:bodyPr>
                      <a:noAutofit/>
                    </a:bodyPr>
                    <a:lstStyle/>
                    <a:p>
                      <a:pPr lvl="0" rtl="0" algn="l">
                        <a:spcBef>
                          <a:spcPts val="0"/>
                        </a:spcBef>
                        <a:spcAft>
                          <a:spcPts val="0"/>
                        </a:spcAft>
                        <a:buSzPct val="25000"/>
                        <a:buNone/>
                      </a:pPr>
                      <a:r>
                        <a:rPr lang="pt-BR" sz="1600">
                          <a:latin typeface="Galdeano"/>
                          <a:ea typeface="Galdeano"/>
                          <a:cs typeface="Galdeano"/>
                          <a:sym typeface="Galdeano"/>
                        </a:rPr>
                        <a:t>Sedes</a:t>
                      </a:r>
                    </a:p>
                  </a:txBody>
                  <a:tcPr marT="45700" marB="45700" marR="91450" marL="91450"/>
                </a:tc>
                <a:tc>
                  <a:txBody>
                    <a:bodyPr>
                      <a:noAutofit/>
                    </a:bodyPr>
                    <a:lstStyle/>
                    <a:p>
                      <a:pPr lvl="0" rtl="0" algn="ctr">
                        <a:spcBef>
                          <a:spcPts val="0"/>
                        </a:spcBef>
                        <a:buSzPct val="25000"/>
                        <a:buNone/>
                      </a:pPr>
                      <a:r>
                        <a:rPr lang="pt-BR" sz="1600">
                          <a:latin typeface="Galdeano"/>
                          <a:ea typeface="Galdeano"/>
                          <a:cs typeface="Galdeano"/>
                          <a:sym typeface="Galdeano"/>
                        </a:rPr>
                        <a:t>Aprendizado</a:t>
                      </a:r>
                    </a:p>
                  </a:txBody>
                  <a:tcPr marT="45700" marB="45700" marR="91450" marL="91450"/>
                </a:tc>
              </a:tr>
              <a:tr h="7058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Setor</a:t>
                      </a:r>
                      <a:r>
                        <a:rPr b="1" baseline="0" lang="pt-BR" sz="1400">
                          <a:latin typeface="Galdeano"/>
                          <a:ea typeface="Galdeano"/>
                          <a:cs typeface="Galdeano"/>
                          <a:sym typeface="Galdeano"/>
                        </a:rPr>
                        <a:t> Menor</a:t>
                      </a:r>
                    </a:p>
                    <a:p>
                      <a:pPr lvl="0" rtl="0" algn="l">
                        <a:spcBef>
                          <a:spcPts val="0"/>
                        </a:spcBef>
                        <a:spcAft>
                          <a:spcPts val="0"/>
                        </a:spcAft>
                        <a:buSzPct val="25000"/>
                        <a:buNone/>
                      </a:pPr>
                      <a:r>
                        <a:rPr lang="pt-BR" sz="1400">
                          <a:latin typeface="Galdeano"/>
                          <a:ea typeface="Galdeano"/>
                          <a:cs typeface="Galdeano"/>
                          <a:sym typeface="Galdeano"/>
                        </a:rPr>
                        <a:t>U-Menor, a Terceira</a:t>
                      </a:r>
                    </a:p>
                  </a:txBody>
                  <a:tcPr marT="45700" marB="45700" marR="91450" marL="91450"/>
                </a:tc>
                <a:tc>
                  <a:txBody>
                    <a:bodyPr>
                      <a:noAutofit/>
                    </a:bodyPr>
                    <a:lstStyle/>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Os ascendentes</a:t>
                      </a:r>
                      <a:r>
                        <a:rPr baseline="0" lang="pt-BR" sz="1400">
                          <a:latin typeface="Galdeano"/>
                          <a:ea typeface="Galdeano"/>
                          <a:cs typeface="Galdeano"/>
                          <a:sym typeface="Galdeano"/>
                        </a:rPr>
                        <a:t> se aperfeiçoam em novos mundos enquanto </a:t>
                      </a:r>
                      <a:r>
                        <a:rPr baseline="0" lang="pt-BR" sz="1400">
                          <a:solidFill>
                            <a:srgbClr val="FF0000"/>
                          </a:solidFill>
                          <a:latin typeface="Galdeano"/>
                          <a:ea typeface="Galdeano"/>
                          <a:cs typeface="Galdeano"/>
                          <a:sym typeface="Galdeano"/>
                        </a:rPr>
                        <a:t>ensinam aos outros o que assimilaram</a:t>
                      </a:r>
                      <a:r>
                        <a:rPr baseline="0" lang="pt-BR" sz="1400">
                          <a:latin typeface="Galdeano"/>
                          <a:ea typeface="Galdeano"/>
                          <a:cs typeface="Galdeano"/>
                          <a:sym typeface="Galdeano"/>
                        </a:rPr>
                        <a:t>.</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A instrução é  de</a:t>
                      </a:r>
                      <a:r>
                        <a:rPr lang="pt-BR" sz="1400">
                          <a:latin typeface="Galdeano"/>
                          <a:ea typeface="Galdeano"/>
                          <a:cs typeface="Galdeano"/>
                          <a:sym typeface="Galdeano"/>
                        </a:rPr>
                        <a:t> </a:t>
                      </a:r>
                      <a:r>
                        <a:rPr lang="pt-BR" sz="1400">
                          <a:solidFill>
                            <a:srgbClr val="FF0000"/>
                          </a:solidFill>
                          <a:latin typeface="Galdeano"/>
                          <a:ea typeface="Galdeano"/>
                          <a:cs typeface="Galdeano"/>
                          <a:sym typeface="Galdeano"/>
                        </a:rPr>
                        <a:t>cunho mais físico e material </a:t>
                      </a:r>
                      <a:r>
                        <a:rPr lang="pt-BR" sz="1400">
                          <a:latin typeface="Galdeano"/>
                          <a:ea typeface="Galdeano"/>
                          <a:cs typeface="Galdeano"/>
                          <a:sym typeface="Galdeano"/>
                        </a:rPr>
                        <a:t>nas sete esferas educacionais de um setor </a:t>
                      </a:r>
                      <a:r>
                        <a:rPr lang="pt-BR" sz="1400">
                          <a:solidFill>
                            <a:schemeClr val="dk1"/>
                          </a:solidFill>
                          <a:latin typeface="Galdeano"/>
                          <a:ea typeface="Galdeano"/>
                          <a:cs typeface="Galdeano"/>
                          <a:sym typeface="Galdeano"/>
                        </a:rPr>
                        <a:t>menor</a:t>
                      </a:r>
                      <a:r>
                        <a:rPr baseline="0" lang="pt-BR" sz="1400">
                          <a:solidFill>
                            <a:schemeClr val="dk1"/>
                          </a:solidFill>
                          <a:latin typeface="Galdeano"/>
                          <a:ea typeface="Galdeano"/>
                          <a:cs typeface="Galdeano"/>
                          <a:sym typeface="Galdeano"/>
                        </a:rPr>
                        <a:t>.</a:t>
                      </a:r>
                    </a:p>
                    <a:p>
                      <a:pPr indent="-174625" lvl="0" marL="174625" rtl="0">
                        <a:spcBef>
                          <a:spcPts val="0"/>
                        </a:spcBef>
                        <a:buClr>
                          <a:schemeClr val="lt1"/>
                        </a:buClr>
                        <a:buSzPct val="100000"/>
                        <a:buFont typeface="Galdeano"/>
                        <a:buChar char="•"/>
                      </a:pPr>
                      <a:r>
                        <a:rPr baseline="0" lang="pt-BR" sz="1400">
                          <a:latin typeface="Galdeano"/>
                          <a:ea typeface="Galdeano"/>
                          <a:cs typeface="Galdeano"/>
                          <a:sym typeface="Galdeano"/>
                        </a:rPr>
                        <a:t>Os mortais fusionados ao Pai são classificados como </a:t>
                      </a:r>
                      <a:r>
                        <a:rPr baseline="0" lang="pt-BR" sz="1400" u="sng">
                          <a:solidFill>
                            <a:srgbClr val="FF0000"/>
                          </a:solidFill>
                          <a:latin typeface="Galdeano"/>
                          <a:ea typeface="Galdeano"/>
                          <a:cs typeface="Galdeano"/>
                          <a:sym typeface="Galdeano"/>
                        </a:rPr>
                        <a:t>espíritos de primeiro estágio</a:t>
                      </a:r>
                      <a:r>
                        <a:rPr baseline="0" lang="pt-BR" sz="1400">
                          <a:solidFill>
                            <a:srgbClr val="FF0000"/>
                          </a:solidFill>
                          <a:latin typeface="Galdeano"/>
                          <a:ea typeface="Galdeano"/>
                          <a:cs typeface="Galdeano"/>
                          <a:sym typeface="Galdeano"/>
                        </a:rPr>
                        <a:t>.</a:t>
                      </a:r>
                    </a:p>
                  </a:txBody>
                  <a:tcPr marT="45700" marB="45700" marR="91450" marL="91450"/>
                </a:tc>
              </a:tr>
              <a:tr h="800225">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Setor</a:t>
                      </a:r>
                      <a:r>
                        <a:rPr b="1" baseline="0" lang="pt-BR" sz="1400">
                          <a:latin typeface="Galdeano"/>
                          <a:ea typeface="Galdeano"/>
                          <a:cs typeface="Galdeano"/>
                          <a:sym typeface="Galdeano"/>
                        </a:rPr>
                        <a:t> Maior</a:t>
                      </a:r>
                    </a:p>
                    <a:p>
                      <a:pPr lvl="0" rtl="0" algn="l">
                        <a:spcBef>
                          <a:spcPts val="0"/>
                        </a:spcBef>
                        <a:spcAft>
                          <a:spcPts val="0"/>
                        </a:spcAft>
                        <a:buSzPct val="25000"/>
                        <a:buNone/>
                      </a:pPr>
                      <a:r>
                        <a:rPr lang="pt-BR" sz="1400">
                          <a:latin typeface="Galdeano"/>
                          <a:ea typeface="Galdeano"/>
                          <a:cs typeface="Galdeano"/>
                          <a:sym typeface="Galdeano"/>
                        </a:rPr>
                        <a:t>U-Maior, a Quinta</a:t>
                      </a:r>
                    </a:p>
                  </a:txBody>
                  <a:tcPr marT="45700" marB="45700" marR="91450" marL="91450"/>
                </a:tc>
                <a:tc>
                  <a:txBody>
                    <a:bodyPr>
                      <a:noAutofit/>
                    </a:bodyPr>
                    <a:lstStyle/>
                    <a:p>
                      <a:pPr indent="-285750" lvl="0" marL="285750" rtl="0">
                        <a:spcBef>
                          <a:spcPts val="0"/>
                        </a:spcBef>
                        <a:spcAft>
                          <a:spcPts val="0"/>
                        </a:spcAft>
                        <a:buClr>
                          <a:schemeClr val="lt1"/>
                        </a:buClr>
                        <a:buSzPct val="100000"/>
                        <a:buFont typeface="Galdeano"/>
                        <a:buChar char="•"/>
                      </a:pPr>
                      <a:r>
                        <a:rPr lang="pt-BR" sz="1400">
                          <a:latin typeface="Galdeano"/>
                          <a:ea typeface="Galdeano"/>
                          <a:cs typeface="Galdeano"/>
                          <a:sym typeface="Galdeano"/>
                        </a:rPr>
                        <a:t>O trabalho dos peregrinos do tempo é principalmente de </a:t>
                      </a:r>
                      <a:r>
                        <a:rPr lang="pt-BR" sz="1400">
                          <a:solidFill>
                            <a:srgbClr val="FF0000"/>
                          </a:solidFill>
                          <a:latin typeface="Galdeano"/>
                          <a:ea typeface="Galdeano"/>
                          <a:cs typeface="Galdeano"/>
                          <a:sym typeface="Galdeano"/>
                        </a:rPr>
                        <a:t>natureza intelectual.</a:t>
                      </a:r>
                    </a:p>
                    <a:p>
                      <a:pPr indent="-285750" lvl="0" marL="285750" rtl="0">
                        <a:spcBef>
                          <a:spcPts val="0"/>
                        </a:spcBef>
                        <a:buClr>
                          <a:schemeClr val="lt1"/>
                        </a:buClr>
                        <a:buSzPct val="100000"/>
                        <a:buFont typeface="Galdeano"/>
                        <a:buChar char="•"/>
                      </a:pPr>
                      <a:r>
                        <a:rPr lang="pt-BR" sz="1400">
                          <a:latin typeface="Galdeano"/>
                          <a:ea typeface="Galdeano"/>
                          <a:cs typeface="Galdeano"/>
                          <a:sym typeface="Galdeano"/>
                        </a:rPr>
                        <a:t>Os mortais</a:t>
                      </a:r>
                      <a:r>
                        <a:rPr baseline="0" lang="pt-BR" sz="1400">
                          <a:latin typeface="Galdeano"/>
                          <a:ea typeface="Galdeano"/>
                          <a:cs typeface="Galdeano"/>
                          <a:sym typeface="Galdeano"/>
                        </a:rPr>
                        <a:t> fusionados ao Pai são classificados como </a:t>
                      </a:r>
                      <a:r>
                        <a:rPr baseline="0" lang="pt-BR" sz="1400" u="sng">
                          <a:solidFill>
                            <a:srgbClr val="FF0000"/>
                          </a:solidFill>
                          <a:latin typeface="Galdeano"/>
                          <a:ea typeface="Galdeano"/>
                          <a:cs typeface="Galdeano"/>
                          <a:sym typeface="Galdeano"/>
                        </a:rPr>
                        <a:t>espíritos de segundo estágio</a:t>
                      </a:r>
                      <a:r>
                        <a:rPr baseline="0" lang="pt-BR" sz="1400">
                          <a:solidFill>
                            <a:srgbClr val="FF0000"/>
                          </a:solidFill>
                          <a:latin typeface="Galdeano"/>
                          <a:ea typeface="Galdeano"/>
                          <a:cs typeface="Galdeano"/>
                          <a:sym typeface="Galdeano"/>
                        </a:rPr>
                        <a:t>.</a:t>
                      </a:r>
                    </a:p>
                  </a:txBody>
                  <a:tcPr marT="45700" marB="45700" marR="91450" marL="91450"/>
                </a:tc>
              </a:tr>
              <a:tr h="944850">
                <a:tc>
                  <a:txBody>
                    <a:bodyPr>
                      <a:noAutofit/>
                    </a:bodyPr>
                    <a:lstStyle/>
                    <a:p>
                      <a:pPr lvl="0" rtl="0" algn="l">
                        <a:spcBef>
                          <a:spcPts val="0"/>
                        </a:spcBef>
                        <a:spcAft>
                          <a:spcPts val="0"/>
                        </a:spcAft>
                        <a:buSzPct val="25000"/>
                        <a:buNone/>
                      </a:pPr>
                      <a:r>
                        <a:rPr b="1" lang="pt-BR" sz="1400">
                          <a:latin typeface="Galdeano"/>
                          <a:ea typeface="Galdeano"/>
                          <a:cs typeface="Galdeano"/>
                          <a:sym typeface="Galdeano"/>
                        </a:rPr>
                        <a:t>Superuniverso</a:t>
                      </a:r>
                    </a:p>
                    <a:p>
                      <a:pPr lvl="0" rtl="0" algn="l">
                        <a:spcBef>
                          <a:spcPts val="0"/>
                        </a:spcBef>
                        <a:spcAft>
                          <a:spcPts val="0"/>
                        </a:spcAft>
                        <a:buSzPct val="25000"/>
                        <a:buNone/>
                      </a:pPr>
                      <a:r>
                        <a:rPr lang="pt-BR" sz="1400">
                          <a:latin typeface="Galdeano"/>
                          <a:ea typeface="Galdeano"/>
                          <a:cs typeface="Galdeano"/>
                          <a:sym typeface="Galdeano"/>
                        </a:rPr>
                        <a:t>Uversa</a:t>
                      </a:r>
                    </a:p>
                  </a:txBody>
                  <a:tcPr marT="45700" marB="45700" marR="91450" marL="91450"/>
                </a:tc>
                <a:tc>
                  <a:txBody>
                    <a:bodyPr>
                      <a:noAutofit/>
                    </a:bodyPr>
                    <a:lstStyle/>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A instrução é baseada</a:t>
                      </a:r>
                      <a:r>
                        <a:rPr baseline="0" lang="pt-BR" sz="1400">
                          <a:latin typeface="Galdeano"/>
                          <a:ea typeface="Galdeano"/>
                          <a:cs typeface="Galdeano"/>
                          <a:sym typeface="Galdeano"/>
                        </a:rPr>
                        <a:t> mais em </a:t>
                      </a:r>
                      <a:r>
                        <a:rPr lang="pt-BR" sz="1400">
                          <a:solidFill>
                            <a:srgbClr val="FF0000"/>
                          </a:solidFill>
                          <a:latin typeface="Galdeano"/>
                          <a:ea typeface="Galdeano"/>
                          <a:cs typeface="Galdeano"/>
                          <a:sym typeface="Galdeano"/>
                        </a:rPr>
                        <a:t>exercícios espirituais </a:t>
                      </a:r>
                      <a:r>
                        <a:rPr lang="pt-BR" sz="1400">
                          <a:latin typeface="Galdeano"/>
                          <a:ea typeface="Galdeano"/>
                          <a:cs typeface="Galdeano"/>
                          <a:sym typeface="Galdeano"/>
                        </a:rPr>
                        <a:t>nos quatrocentos e noventa mundos universitários da sede-central de um superuniverso.</a:t>
                      </a:r>
                    </a:p>
                    <a:p>
                      <a:pPr indent="-174625" lvl="0" marL="1746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 mortais fusionados ao Pai são classificados como </a:t>
                      </a:r>
                      <a:r>
                        <a:rPr baseline="0" lang="pt-BR" sz="1400" u="sng">
                          <a:solidFill>
                            <a:srgbClr val="FF0000"/>
                          </a:solidFill>
                          <a:latin typeface="Galdeano"/>
                          <a:ea typeface="Galdeano"/>
                          <a:cs typeface="Galdeano"/>
                          <a:sym typeface="Galdeano"/>
                        </a:rPr>
                        <a:t>espíritos do terceiro estágio.</a:t>
                      </a:r>
                    </a:p>
                    <a:p>
                      <a:pPr indent="-174625" lvl="0" marL="174625" rtl="0">
                        <a:spcBef>
                          <a:spcPts val="0"/>
                        </a:spcBef>
                        <a:spcAft>
                          <a:spcPts val="0"/>
                        </a:spcAft>
                        <a:buClr>
                          <a:schemeClr val="lt1"/>
                        </a:buClr>
                        <a:buSzPct val="100000"/>
                        <a:buFont typeface="Galdeano"/>
                        <a:buChar char="•"/>
                      </a:pPr>
                      <a:r>
                        <a:rPr lang="pt-BR" sz="1400">
                          <a:latin typeface="Galdeano"/>
                          <a:ea typeface="Galdeano"/>
                          <a:cs typeface="Galdeano"/>
                          <a:sym typeface="Galdeano"/>
                        </a:rPr>
                        <a:t>Alguns recebem instruções exclusivas</a:t>
                      </a:r>
                      <a:r>
                        <a:rPr baseline="0" lang="pt-BR" sz="1400">
                          <a:latin typeface="Galdeano"/>
                          <a:ea typeface="Galdeano"/>
                          <a:cs typeface="Galdeano"/>
                          <a:sym typeface="Galdeano"/>
                        </a:rPr>
                        <a:t> e curso específicos mas todos recebem as seguintes instruções:</a:t>
                      </a:r>
                    </a:p>
                    <a:p>
                      <a:pPr indent="-174625" lvl="1" marL="6318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Melhorar a capacidade de </a:t>
                      </a:r>
                      <a:r>
                        <a:rPr baseline="0" lang="pt-BR" sz="1400">
                          <a:solidFill>
                            <a:srgbClr val="FF0000"/>
                          </a:solidFill>
                          <a:latin typeface="Galdeano"/>
                          <a:ea typeface="Galdeano"/>
                          <a:cs typeface="Galdeano"/>
                          <a:sym typeface="Galdeano"/>
                        </a:rPr>
                        <a:t>perceber a presença do Filho Eterno</a:t>
                      </a:r>
                    </a:p>
                    <a:p>
                      <a:pPr indent="-174625" lvl="1" marL="6318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Maestria na administração do superuniverso</a:t>
                      </a:r>
                    </a:p>
                    <a:p>
                      <a:pPr indent="-174625" lvl="1" marL="6318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Habilidade em reconhecer e comunicar-se com diretores de reinos avançados, incluindo o Ancião dos Dias</a:t>
                      </a:r>
                    </a:p>
                    <a:p>
                      <a:pPr indent="-174625" lvl="1" marL="631825" rtl="0">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Preparo para eventual translado para Havona</a:t>
                      </a:r>
                    </a:p>
                    <a:p>
                      <a:pPr indent="-174625" lvl="1" marL="631825" rtl="0">
                        <a:spcBef>
                          <a:spcPts val="0"/>
                        </a:spcBef>
                        <a:buClr>
                          <a:schemeClr val="lt1"/>
                        </a:buClr>
                        <a:buSzPct val="100000"/>
                        <a:buFont typeface="Galdeano"/>
                        <a:buChar char="•"/>
                      </a:pPr>
                      <a:r>
                        <a:rPr lang="pt-BR" sz="1400">
                          <a:latin typeface="Galdeano"/>
                          <a:ea typeface="Galdeano"/>
                          <a:cs typeface="Galdeano"/>
                          <a:sym typeface="Galdeano"/>
                        </a:rPr>
                        <a:t>A perfeição de propósito é desenvolvido através da firmeza da fé.</a:t>
                      </a:r>
                    </a:p>
                  </a:txBody>
                  <a:tcPr marT="45700" marB="45700" marR="91450" marL="91450"/>
                </a:tc>
              </a:tr>
            </a:tbl>
          </a:graphicData>
        </a:graphic>
      </p:graphicFrame>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0" name="Shape 660"/>
        <p:cNvGrpSpPr/>
        <p:nvPr/>
      </p:nvGrpSpPr>
      <p:grpSpPr>
        <a:xfrm>
          <a:off x="0" y="0"/>
          <a:ext cx="0" cy="0"/>
          <a:chOff x="0" y="0"/>
          <a:chExt cx="0" cy="0"/>
        </a:xfrm>
      </p:grpSpPr>
      <p:cxnSp>
        <p:nvCxnSpPr>
          <p:cNvPr id="661" name="Shape 661"/>
          <p:cNvCxnSpPr/>
          <p:nvPr/>
        </p:nvCxnSpPr>
        <p:spPr>
          <a:xfrm>
            <a:off x="4643437" y="836190"/>
            <a:ext cx="0" cy="5545138"/>
          </a:xfrm>
          <a:prstGeom prst="straightConnector1">
            <a:avLst/>
          </a:prstGeom>
          <a:noFill/>
          <a:ln cap="flat" cmpd="sng" w="12700">
            <a:solidFill>
              <a:schemeClr val="lt1"/>
            </a:solidFill>
            <a:prstDash val="solid"/>
            <a:round/>
            <a:headEnd len="med" w="med" type="none"/>
            <a:tailEnd len="med" w="med" type="none"/>
          </a:ln>
        </p:spPr>
      </p:cxnSp>
      <p:sp>
        <p:nvSpPr>
          <p:cNvPr id="662" name="Shape 662"/>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663" name="Shape 663"/>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664" name="Shape 664"/>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665" name="Shape 665"/>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666" name="Shape 666"/>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6. Peregrinos de Havona</a:t>
            </a:r>
          </a:p>
        </p:txBody>
      </p:sp>
      <p:sp>
        <p:nvSpPr>
          <p:cNvPr id="667" name="Shape 667"/>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7. Os que Chegam ao Paraíso</a:t>
            </a:r>
          </a:p>
        </p:txBody>
      </p:sp>
      <p:sp>
        <p:nvSpPr>
          <p:cNvPr id="668" name="Shape 668"/>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669" name="Shape 669"/>
          <p:cNvSpPr/>
          <p:nvPr/>
        </p:nvSpPr>
        <p:spPr>
          <a:xfrm>
            <a:off x="3995935" y="4676848"/>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670" name="Shape 670"/>
          <p:cNvSpPr/>
          <p:nvPr/>
        </p:nvSpPr>
        <p:spPr>
          <a:xfrm>
            <a:off x="179388" y="116631"/>
            <a:ext cx="5274201"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2400" u="none" cap="none" strike="noStrike">
                <a:solidFill>
                  <a:schemeClr val="lt1"/>
                </a:solidFill>
                <a:latin typeface="Galdeano"/>
                <a:ea typeface="Galdeano"/>
                <a:cs typeface="Galdeano"/>
                <a:sym typeface="Galdeano"/>
              </a:rPr>
              <a:t>A carreira dos Peregrinos Ascendentes</a:t>
            </a:r>
          </a:p>
        </p:txBody>
      </p:sp>
      <p:sp>
        <p:nvSpPr>
          <p:cNvPr id="671" name="Shape 671"/>
          <p:cNvSpPr/>
          <p:nvPr/>
        </p:nvSpPr>
        <p:spPr>
          <a:xfrm rot="5400000">
            <a:off x="1898841" y="4461040"/>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672" name="Shape 672"/>
          <p:cNvSpPr/>
          <p:nvPr/>
        </p:nvSpPr>
        <p:spPr>
          <a:xfrm>
            <a:off x="4860032" y="1098216"/>
            <a:ext cx="4104456" cy="5427127"/>
          </a:xfrm>
          <a:prstGeom prst="rect">
            <a:avLst/>
          </a:prstGeom>
          <a:noFill/>
          <a:ln>
            <a:noFill/>
          </a:ln>
        </p:spPr>
        <p:txBody>
          <a:bodyPr anchorCtr="0" anchor="t" bIns="45700" lIns="91425" rIns="91425" tIns="45700">
            <a:noAutofit/>
          </a:bodyPr>
          <a:lstStyle/>
          <a:p>
            <a:pPr indent="0" lvl="0" marL="0" marR="0" rtl="0" algn="l">
              <a:lnSpc>
                <a:spcPct val="144444"/>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30:4.26</a:t>
            </a:r>
            <a:r>
              <a:rPr b="0" baseline="0" i="0" lang="pt-BR" sz="1800" u="none" cap="none" strike="noStrike">
                <a:solidFill>
                  <a:schemeClr val="lt1"/>
                </a:solidFill>
                <a:latin typeface="Galdeano"/>
                <a:ea typeface="Galdeano"/>
                <a:cs typeface="Galdeano"/>
                <a:sym typeface="Galdeano"/>
              </a:rPr>
              <a:t>  Quando o desenvolvimento do espírito está completo, ainda que não esteja repleto, o mortal sobrevivente prepara-se para o longo voo até Havona, </a:t>
            </a:r>
            <a:r>
              <a:rPr b="0" baseline="0" i="0" lang="pt-BR" sz="1800" u="none" cap="none" strike="noStrike">
                <a:solidFill>
                  <a:srgbClr val="FF0000"/>
                </a:solidFill>
                <a:latin typeface="Galdeano"/>
                <a:ea typeface="Galdeano"/>
                <a:cs typeface="Galdeano"/>
                <a:sym typeface="Galdeano"/>
              </a:rPr>
              <a:t>o ancoradouro dos espíritos evolucionários</a:t>
            </a:r>
            <a:r>
              <a:rPr b="0" baseline="0" i="0" lang="pt-BR" sz="1800" u="none" cap="none" strike="noStrike">
                <a:solidFill>
                  <a:schemeClr val="lt1"/>
                </a:solidFill>
                <a:latin typeface="Galdeano"/>
                <a:ea typeface="Galdeano"/>
                <a:cs typeface="Galdeano"/>
                <a:sym typeface="Galdeano"/>
              </a:rPr>
              <a:t>. </a:t>
            </a:r>
          </a:p>
          <a:p>
            <a:pPr indent="0" lvl="0" marL="0" marR="0" rtl="0" algn="l">
              <a:lnSpc>
                <a:spcPct val="144444"/>
              </a:lnSpc>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Na Terra vós fostes criaturas de carne e sangue; ao passardes pelo universo local, fostes seres moronciais; ao cruzardes o superuniverso, fostes espíritos em evolução; com a vossa chegada aos mundos de recepção de Havona, a vossa </a:t>
            </a:r>
            <a:r>
              <a:rPr b="0" baseline="0" i="0" lang="pt-BR" sz="1800" u="none" cap="none" strike="noStrike">
                <a:solidFill>
                  <a:srgbClr val="FF0000"/>
                </a:solidFill>
                <a:latin typeface="Galdeano"/>
                <a:ea typeface="Galdeano"/>
                <a:cs typeface="Galdeano"/>
                <a:sym typeface="Galdeano"/>
              </a:rPr>
              <a:t>educação espiritual na realidade começa a sério</a:t>
            </a:r>
            <a:r>
              <a:rPr b="0" baseline="0" i="0" lang="pt-BR" sz="1800" u="none" cap="none" strike="noStrike">
                <a:solidFill>
                  <a:schemeClr val="lt1"/>
                </a:solidFill>
                <a:latin typeface="Galdeano"/>
                <a:ea typeface="Galdeano"/>
                <a:cs typeface="Galdeano"/>
                <a:sym typeface="Galdeano"/>
              </a:rPr>
              <a:t>; e o vosso surgimento final no Paraíso será como espíritos perfeccionados.</a:t>
            </a:r>
          </a:p>
        </p:txBody>
      </p:sp>
      <p:sp>
        <p:nvSpPr>
          <p:cNvPr id="673" name="Shape 673"/>
          <p:cNvSpPr txBox="1"/>
          <p:nvPr/>
        </p:nvSpPr>
        <p:spPr>
          <a:xfrm>
            <a:off x="4774298" y="692695"/>
            <a:ext cx="3475631"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Evolução no Universo Central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8" name="Shape 678"/>
        <p:cNvGrpSpPr/>
        <p:nvPr/>
      </p:nvGrpSpPr>
      <p:grpSpPr>
        <a:xfrm>
          <a:off x="0" y="0"/>
          <a:ext cx="0" cy="0"/>
          <a:chOff x="0" y="0"/>
          <a:chExt cx="0" cy="0"/>
        </a:xfrm>
      </p:grpSpPr>
      <p:sp>
        <p:nvSpPr>
          <p:cNvPr id="679" name="Shape 679"/>
          <p:cNvSpPr txBox="1"/>
          <p:nvPr/>
        </p:nvSpPr>
        <p:spPr>
          <a:xfrm>
            <a:off x="250825" y="97467"/>
            <a:ext cx="8713786" cy="52321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800" u="none" cap="none" strike="noStrike">
                <a:solidFill>
                  <a:schemeClr val="lt1"/>
                </a:solidFill>
                <a:latin typeface="Galdeano"/>
                <a:ea typeface="Galdeano"/>
                <a:cs typeface="Galdeano"/>
                <a:sym typeface="Galdeano"/>
              </a:rPr>
              <a:t>Universo Central e Eterno de Havona </a:t>
            </a:r>
          </a:p>
        </p:txBody>
      </p:sp>
      <p:pic>
        <p:nvPicPr>
          <p:cNvPr id="680" name="Shape 680"/>
          <p:cNvPicPr preferRelativeResize="0"/>
          <p:nvPr/>
        </p:nvPicPr>
        <p:blipFill rotWithShape="1">
          <a:blip r:embed="rId3">
            <a:alphaModFix/>
          </a:blip>
          <a:srcRect b="0" l="0" r="0" t="0"/>
          <a:stretch/>
        </p:blipFill>
        <p:spPr>
          <a:xfrm>
            <a:off x="250825" y="864591"/>
            <a:ext cx="8569647" cy="4292600"/>
          </a:xfrm>
          <a:prstGeom prst="rect">
            <a:avLst/>
          </a:prstGeom>
          <a:noFill/>
          <a:ln>
            <a:noFill/>
          </a:ln>
        </p:spPr>
      </p:pic>
      <p:sp>
        <p:nvSpPr>
          <p:cNvPr id="681" name="Shape 681"/>
          <p:cNvSpPr txBox="1"/>
          <p:nvPr/>
        </p:nvSpPr>
        <p:spPr>
          <a:xfrm>
            <a:off x="179388" y="5301207"/>
            <a:ext cx="8856662" cy="7078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1 bilhão de esferas de perfeição sublime, divididas em 7 circuitos, rodeados</a:t>
            </a:r>
          </a:p>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por enormes corpos escuros que funcionam como um escudo de proteção.</a:t>
            </a:r>
          </a:p>
        </p:txBody>
      </p:sp>
      <p:sp>
        <p:nvSpPr>
          <p:cNvPr id="682" name="Shape 682"/>
          <p:cNvSpPr txBox="1"/>
          <p:nvPr/>
        </p:nvSpPr>
        <p:spPr>
          <a:xfrm>
            <a:off x="250825" y="6309319"/>
            <a:ext cx="8713786" cy="52321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30000" i="0" lang="pt-BR" sz="1400" u="none" cap="none" strike="noStrike">
                <a:solidFill>
                  <a:srgbClr val="FFC000"/>
                </a:solidFill>
                <a:latin typeface="Galdeano"/>
                <a:ea typeface="Galdeano"/>
                <a:cs typeface="Galdeano"/>
                <a:sym typeface="Galdeano"/>
              </a:rPr>
              <a:t>30:4.30</a:t>
            </a:r>
            <a:r>
              <a:rPr b="0" baseline="0" i="0" lang="pt-BR" sz="1400" u="none" cap="none" strike="noStrike">
                <a:solidFill>
                  <a:srgbClr val="FFC000"/>
                </a:solidFill>
                <a:latin typeface="Galdeano"/>
                <a:ea typeface="Galdeano"/>
                <a:cs typeface="Galdeano"/>
                <a:sym typeface="Galdeano"/>
              </a:rPr>
              <a:t>  Mas nada posso eu dizer-vos sobre Havona; vós tereis de ver esses mundos para apreciar a sua glória e compreender tal grandeza.</a:t>
            </a:r>
          </a:p>
        </p:txBody>
      </p:sp>
      <p:cxnSp>
        <p:nvCxnSpPr>
          <p:cNvPr id="683" name="Shape 683"/>
          <p:cNvCxnSpPr/>
          <p:nvPr/>
        </p:nvCxnSpPr>
        <p:spPr>
          <a:xfrm>
            <a:off x="0" y="6309319"/>
            <a:ext cx="9144000" cy="0"/>
          </a:xfrm>
          <a:prstGeom prst="straightConnector1">
            <a:avLst/>
          </a:prstGeom>
          <a:solidFill>
            <a:schemeClr val="dk2"/>
          </a:solidFill>
          <a:ln cap="flat" cmpd="sng" w="12700">
            <a:solidFill>
              <a:schemeClr val="lt1"/>
            </a:solidFill>
            <a:prstDash val="solid"/>
            <a:round/>
            <a:headEnd len="med" w="med" type="none"/>
            <a:tailEnd len="med" w="med" type="none"/>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96838" y="107663"/>
            <a:ext cx="8651875" cy="5847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3200" u="none" cap="none" strike="noStrike">
                <a:solidFill>
                  <a:schemeClr val="lt1"/>
                </a:solidFill>
                <a:latin typeface="Galdeano"/>
                <a:ea typeface="Galdeano"/>
                <a:cs typeface="Galdeano"/>
                <a:sym typeface="Galdeano"/>
              </a:rPr>
              <a:t>As religiões e as filosofias</a:t>
            </a:r>
          </a:p>
        </p:txBody>
      </p:sp>
      <p:sp>
        <p:nvSpPr>
          <p:cNvPr id="196" name="Shape 196"/>
          <p:cNvSpPr txBox="1"/>
          <p:nvPr/>
        </p:nvSpPr>
        <p:spPr>
          <a:xfrm>
            <a:off x="5556250" y="1340767"/>
            <a:ext cx="736099"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Morte</a:t>
            </a:r>
          </a:p>
        </p:txBody>
      </p:sp>
      <p:sp>
        <p:nvSpPr>
          <p:cNvPr id="197" name="Shape 197"/>
          <p:cNvSpPr txBox="1"/>
          <p:nvPr/>
        </p:nvSpPr>
        <p:spPr>
          <a:xfrm>
            <a:off x="2014538" y="2283742"/>
            <a:ext cx="1692275" cy="3381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Cristianismo</a:t>
            </a:r>
          </a:p>
        </p:txBody>
      </p:sp>
      <p:sp>
        <p:nvSpPr>
          <p:cNvPr id="198" name="Shape 198"/>
          <p:cNvSpPr txBox="1"/>
          <p:nvPr/>
        </p:nvSpPr>
        <p:spPr>
          <a:xfrm>
            <a:off x="6530976" y="2492101"/>
            <a:ext cx="2145480" cy="1977463"/>
          </a:xfrm>
          <a:prstGeom prst="rect">
            <a:avLst/>
          </a:prstGeom>
          <a:noFill/>
          <a:ln>
            <a:noFill/>
          </a:ln>
        </p:spPr>
        <p:txBody>
          <a:bodyPr anchorCtr="0" anchor="t" bIns="45700" lIns="91425" rIns="91425" tIns="45700">
            <a:noAutofit/>
          </a:bodyPr>
          <a:lstStyle/>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Céu</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Inferno </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Depósito de almas</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Consciência original</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Nada</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Vive na lembrança dos outros</a:t>
            </a:r>
          </a:p>
        </p:txBody>
      </p:sp>
      <p:sp>
        <p:nvSpPr>
          <p:cNvPr id="199" name="Shape 199"/>
          <p:cNvSpPr txBox="1"/>
          <p:nvPr/>
        </p:nvSpPr>
        <p:spPr>
          <a:xfrm>
            <a:off x="6516687" y="4724350"/>
            <a:ext cx="2411413" cy="900245"/>
          </a:xfrm>
          <a:prstGeom prst="rect">
            <a:avLst/>
          </a:prstGeom>
          <a:noFill/>
          <a:ln>
            <a:noFill/>
          </a:ln>
        </p:spPr>
        <p:txBody>
          <a:bodyPr anchorCtr="0" anchor="t" bIns="45700" lIns="91425" rIns="91425" tIns="45700">
            <a:noAutofit/>
          </a:bodyPr>
          <a:lstStyle/>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Ressureição</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Reencarnação</a:t>
            </a:r>
          </a:p>
          <a:p>
            <a:pPr indent="-174625" lvl="0" marL="174625" marR="0" rtl="0" algn="l">
              <a:lnSpc>
                <a:spcPct val="131250"/>
              </a:lnSpc>
              <a:spcBef>
                <a:spcPts val="0"/>
              </a:spcBef>
              <a:spcAft>
                <a:spcPts val="0"/>
              </a:spcAft>
              <a:buClr>
                <a:schemeClr val="lt1"/>
              </a:buClr>
              <a:buSzPct val="100000"/>
              <a:buFont typeface="Galdeano"/>
              <a:buChar char="•"/>
            </a:pPr>
            <a:r>
              <a:rPr b="0" baseline="0" i="0" lang="pt-BR" sz="1600" u="none" cap="none" strike="noStrike">
                <a:solidFill>
                  <a:schemeClr val="lt1"/>
                </a:solidFill>
                <a:latin typeface="Galdeano"/>
                <a:ea typeface="Galdeano"/>
                <a:cs typeface="Galdeano"/>
                <a:sym typeface="Galdeano"/>
              </a:rPr>
              <a:t>Transmigração</a:t>
            </a:r>
          </a:p>
        </p:txBody>
      </p:sp>
      <p:sp>
        <p:nvSpPr>
          <p:cNvPr id="200" name="Shape 200"/>
          <p:cNvSpPr txBox="1"/>
          <p:nvPr/>
        </p:nvSpPr>
        <p:spPr>
          <a:xfrm>
            <a:off x="5227860" y="5804469"/>
            <a:ext cx="1576386" cy="46196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pt-BR" sz="1200" u="none" cap="none" strike="noStrike">
                <a:solidFill>
                  <a:srgbClr val="FFC000"/>
                </a:solidFill>
                <a:latin typeface="Galdeano"/>
                <a:ea typeface="Galdeano"/>
                <a:cs typeface="Galdeano"/>
                <a:sym typeface="Galdeano"/>
              </a:rPr>
              <a:t>Experiências </a:t>
            </a:r>
            <a:br>
              <a:rPr b="1" baseline="0" i="0" lang="pt-BR" sz="1200" u="none" cap="none" strike="noStrike">
                <a:solidFill>
                  <a:srgbClr val="FFC000"/>
                </a:solidFill>
                <a:latin typeface="Galdeano"/>
                <a:ea typeface="Galdeano"/>
                <a:cs typeface="Galdeano"/>
                <a:sym typeface="Galdeano"/>
              </a:rPr>
            </a:br>
            <a:r>
              <a:rPr b="1" baseline="0" i="0" lang="pt-BR" sz="1200" u="none" cap="none" strike="noStrike">
                <a:solidFill>
                  <a:srgbClr val="FFC000"/>
                </a:solidFill>
                <a:latin typeface="Galdeano"/>
                <a:ea typeface="Galdeano"/>
                <a:cs typeface="Galdeano"/>
                <a:sym typeface="Galdeano"/>
              </a:rPr>
              <a:t>de quase morte</a:t>
            </a:r>
          </a:p>
        </p:txBody>
      </p:sp>
      <p:sp>
        <p:nvSpPr>
          <p:cNvPr id="201" name="Shape 201"/>
          <p:cNvSpPr txBox="1"/>
          <p:nvPr/>
        </p:nvSpPr>
        <p:spPr>
          <a:xfrm>
            <a:off x="1366837" y="1340767"/>
            <a:ext cx="566181"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Vida</a:t>
            </a:r>
          </a:p>
        </p:txBody>
      </p:sp>
      <p:cxnSp>
        <p:nvCxnSpPr>
          <p:cNvPr id="202" name="Shape 202"/>
          <p:cNvCxnSpPr/>
          <p:nvPr/>
        </p:nvCxnSpPr>
        <p:spPr>
          <a:xfrm flipH="1">
            <a:off x="1711325" y="1988467"/>
            <a:ext cx="3174" cy="3600450"/>
          </a:xfrm>
          <a:prstGeom prst="straightConnector1">
            <a:avLst/>
          </a:prstGeom>
          <a:noFill/>
          <a:ln cap="flat" cmpd="sng" w="38100">
            <a:solidFill>
              <a:schemeClr val="lt1"/>
            </a:solidFill>
            <a:prstDash val="solid"/>
            <a:round/>
            <a:headEnd len="med" w="med" type="none"/>
            <a:tailEnd len="med" w="med" type="none"/>
          </a:ln>
        </p:spPr>
      </p:cxnSp>
      <p:cxnSp>
        <p:nvCxnSpPr>
          <p:cNvPr id="203" name="Shape 203"/>
          <p:cNvCxnSpPr/>
          <p:nvPr/>
        </p:nvCxnSpPr>
        <p:spPr>
          <a:xfrm>
            <a:off x="5972175" y="1988467"/>
            <a:ext cx="9524" cy="3671886"/>
          </a:xfrm>
          <a:prstGeom prst="straightConnector1">
            <a:avLst/>
          </a:prstGeom>
          <a:noFill/>
          <a:ln cap="flat" cmpd="sng" w="38100">
            <a:solidFill>
              <a:schemeClr val="lt1"/>
            </a:solidFill>
            <a:prstDash val="solid"/>
            <a:round/>
            <a:headEnd len="med" w="med" type="none"/>
            <a:tailEnd len="med" w="med" type="none"/>
          </a:ln>
        </p:spPr>
      </p:cxnSp>
      <p:cxnSp>
        <p:nvCxnSpPr>
          <p:cNvPr id="204" name="Shape 204"/>
          <p:cNvCxnSpPr/>
          <p:nvPr/>
        </p:nvCxnSpPr>
        <p:spPr>
          <a:xfrm>
            <a:off x="2230438" y="1844005"/>
            <a:ext cx="3168650" cy="0"/>
          </a:xfrm>
          <a:prstGeom prst="straightConnector1">
            <a:avLst/>
          </a:prstGeom>
          <a:noFill/>
          <a:ln cap="flat" cmpd="sng" w="31750">
            <a:solidFill>
              <a:schemeClr val="lt1"/>
            </a:solidFill>
            <a:prstDash val="solid"/>
            <a:round/>
            <a:headEnd len="med" w="med" type="none"/>
            <a:tailEnd len="lg" w="lg" type="stealth"/>
          </a:ln>
        </p:spPr>
      </p:cxnSp>
      <p:sp>
        <p:nvSpPr>
          <p:cNvPr id="205" name="Shape 205"/>
          <p:cNvSpPr/>
          <p:nvPr/>
        </p:nvSpPr>
        <p:spPr>
          <a:xfrm>
            <a:off x="1042987" y="3212430"/>
            <a:ext cx="971550" cy="917079"/>
          </a:xfrm>
          <a:prstGeom prst="rightArrow">
            <a:avLst>
              <a:gd fmla="val 50000" name="adj1"/>
              <a:gd fmla="val 50127" name="adj2"/>
            </a:avLst>
          </a:prstGeom>
          <a:solidFill>
            <a:srgbClr val="CC33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Galdeano"/>
              <a:ea typeface="Galdeano"/>
              <a:cs typeface="Galdeano"/>
              <a:sym typeface="Galdeano"/>
            </a:endParaRPr>
          </a:p>
        </p:txBody>
      </p:sp>
      <p:sp>
        <p:nvSpPr>
          <p:cNvPr id="206" name="Shape 206"/>
          <p:cNvSpPr/>
          <p:nvPr/>
        </p:nvSpPr>
        <p:spPr>
          <a:xfrm>
            <a:off x="5435600" y="3212430"/>
            <a:ext cx="865188" cy="917079"/>
          </a:xfrm>
          <a:prstGeom prst="rightArrow">
            <a:avLst>
              <a:gd fmla="val 50000" name="adj1"/>
              <a:gd fmla="val 50170" name="adj2"/>
            </a:avLst>
          </a:prstGeom>
          <a:solidFill>
            <a:srgbClr val="CC33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Galdeano"/>
              <a:ea typeface="Galdeano"/>
              <a:cs typeface="Galdeano"/>
              <a:sym typeface="Galdeano"/>
            </a:endParaRPr>
          </a:p>
        </p:txBody>
      </p:sp>
      <p:sp>
        <p:nvSpPr>
          <p:cNvPr id="207" name="Shape 207"/>
          <p:cNvSpPr txBox="1"/>
          <p:nvPr/>
        </p:nvSpPr>
        <p:spPr>
          <a:xfrm>
            <a:off x="2298700" y="3067967"/>
            <a:ext cx="1422400" cy="33813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Espiritismo</a:t>
            </a:r>
          </a:p>
        </p:txBody>
      </p:sp>
      <p:sp>
        <p:nvSpPr>
          <p:cNvPr id="208" name="Shape 208"/>
          <p:cNvSpPr txBox="1"/>
          <p:nvPr/>
        </p:nvSpPr>
        <p:spPr>
          <a:xfrm>
            <a:off x="3794125" y="2545680"/>
            <a:ext cx="1844674" cy="3381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Protestantismo</a:t>
            </a:r>
          </a:p>
        </p:txBody>
      </p:sp>
      <p:sp>
        <p:nvSpPr>
          <p:cNvPr id="209" name="Shape 209"/>
          <p:cNvSpPr txBox="1"/>
          <p:nvPr/>
        </p:nvSpPr>
        <p:spPr>
          <a:xfrm>
            <a:off x="4130675" y="3377530"/>
            <a:ext cx="1268412" cy="33813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Hinduísmo</a:t>
            </a:r>
          </a:p>
        </p:txBody>
      </p:sp>
      <p:sp>
        <p:nvSpPr>
          <p:cNvPr id="210" name="Shape 210"/>
          <p:cNvSpPr txBox="1"/>
          <p:nvPr/>
        </p:nvSpPr>
        <p:spPr>
          <a:xfrm>
            <a:off x="3527425" y="4004592"/>
            <a:ext cx="1692275" cy="3381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Islamismo</a:t>
            </a:r>
          </a:p>
        </p:txBody>
      </p:sp>
      <p:sp>
        <p:nvSpPr>
          <p:cNvPr id="211" name="Shape 211"/>
          <p:cNvSpPr txBox="1"/>
          <p:nvPr/>
        </p:nvSpPr>
        <p:spPr>
          <a:xfrm>
            <a:off x="2014538" y="3788692"/>
            <a:ext cx="1443037" cy="3381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Budismo</a:t>
            </a:r>
          </a:p>
        </p:txBody>
      </p:sp>
      <p:sp>
        <p:nvSpPr>
          <p:cNvPr id="212" name="Shape 212"/>
          <p:cNvSpPr txBox="1"/>
          <p:nvPr/>
        </p:nvSpPr>
        <p:spPr>
          <a:xfrm>
            <a:off x="3458101" y="1483642"/>
            <a:ext cx="825866"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Crenças </a:t>
            </a:r>
          </a:p>
        </p:txBody>
      </p:sp>
      <p:sp>
        <p:nvSpPr>
          <p:cNvPr id="213" name="Shape 213"/>
          <p:cNvSpPr txBox="1"/>
          <p:nvPr/>
        </p:nvSpPr>
        <p:spPr>
          <a:xfrm>
            <a:off x="2378075" y="4436392"/>
            <a:ext cx="1263650" cy="33813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Taoísmo</a:t>
            </a:r>
          </a:p>
        </p:txBody>
      </p:sp>
      <p:sp>
        <p:nvSpPr>
          <p:cNvPr id="214" name="Shape 214"/>
          <p:cNvSpPr txBox="1"/>
          <p:nvPr/>
        </p:nvSpPr>
        <p:spPr>
          <a:xfrm>
            <a:off x="3457575" y="4715792"/>
            <a:ext cx="2106613" cy="584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Tradições afro-brasileiras</a:t>
            </a:r>
          </a:p>
        </p:txBody>
      </p:sp>
      <p:sp>
        <p:nvSpPr>
          <p:cNvPr id="215" name="Shape 215"/>
          <p:cNvSpPr txBox="1"/>
          <p:nvPr/>
        </p:nvSpPr>
        <p:spPr>
          <a:xfrm>
            <a:off x="6419850" y="2194842"/>
            <a:ext cx="729687"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Locais</a:t>
            </a:r>
          </a:p>
        </p:txBody>
      </p:sp>
      <p:sp>
        <p:nvSpPr>
          <p:cNvPr id="216" name="Shape 216"/>
          <p:cNvSpPr txBox="1"/>
          <p:nvPr/>
        </p:nvSpPr>
        <p:spPr>
          <a:xfrm>
            <a:off x="6443662" y="4368130"/>
            <a:ext cx="907620"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Retorno</a:t>
            </a:r>
          </a:p>
        </p:txBody>
      </p:sp>
      <p:sp>
        <p:nvSpPr>
          <p:cNvPr id="217" name="Shape 217"/>
          <p:cNvSpPr txBox="1"/>
          <p:nvPr/>
        </p:nvSpPr>
        <p:spPr>
          <a:xfrm>
            <a:off x="2085975" y="5033292"/>
            <a:ext cx="1263650" cy="3397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Judaísmo</a:t>
            </a:r>
          </a:p>
        </p:txBody>
      </p:sp>
      <p:sp>
        <p:nvSpPr>
          <p:cNvPr id="218" name="Shape 218"/>
          <p:cNvSpPr txBox="1"/>
          <p:nvPr/>
        </p:nvSpPr>
        <p:spPr>
          <a:xfrm>
            <a:off x="214312" y="1866230"/>
            <a:ext cx="915634"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sng" cap="none" strike="noStrike">
                <a:solidFill>
                  <a:srgbClr val="FFC000"/>
                </a:solidFill>
                <a:latin typeface="Galdeano"/>
                <a:ea typeface="Galdeano"/>
                <a:cs typeface="Galdeano"/>
                <a:sym typeface="Galdeano"/>
              </a:rPr>
              <a:t>Pré-Vida</a:t>
            </a:r>
          </a:p>
        </p:txBody>
      </p:sp>
      <p:sp>
        <p:nvSpPr>
          <p:cNvPr id="219" name="Shape 219"/>
          <p:cNvSpPr txBox="1"/>
          <p:nvPr/>
        </p:nvSpPr>
        <p:spPr>
          <a:xfrm>
            <a:off x="6407150" y="1793205"/>
            <a:ext cx="1103187"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sng" cap="none" strike="noStrike">
                <a:solidFill>
                  <a:srgbClr val="FFC000"/>
                </a:solidFill>
                <a:latin typeface="Galdeano"/>
                <a:ea typeface="Galdeano"/>
                <a:cs typeface="Galdeano"/>
                <a:sym typeface="Galdeano"/>
              </a:rPr>
              <a:t>Pós-Morte</a:t>
            </a:r>
          </a:p>
        </p:txBody>
      </p:sp>
      <p:sp>
        <p:nvSpPr>
          <p:cNvPr id="220" name="Shape 220"/>
          <p:cNvSpPr txBox="1"/>
          <p:nvPr/>
        </p:nvSpPr>
        <p:spPr>
          <a:xfrm>
            <a:off x="3122613" y="5341267"/>
            <a:ext cx="1844674" cy="33813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1600" u="none" cap="none" strike="noStrike">
                <a:solidFill>
                  <a:schemeClr val="lt1"/>
                </a:solidFill>
                <a:latin typeface="Galdeano"/>
                <a:ea typeface="Galdeano"/>
                <a:cs typeface="Galdeano"/>
                <a:sym typeface="Galdeano"/>
              </a:rPr>
              <a:t>Filosofias</a:t>
            </a:r>
          </a:p>
        </p:txBody>
      </p:sp>
      <p:sp>
        <p:nvSpPr>
          <p:cNvPr id="221" name="Shape 221"/>
          <p:cNvSpPr txBox="1"/>
          <p:nvPr/>
        </p:nvSpPr>
        <p:spPr>
          <a:xfrm>
            <a:off x="1008062" y="3501007"/>
            <a:ext cx="1116012" cy="3079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Mistério</a:t>
            </a:r>
          </a:p>
        </p:txBody>
      </p:sp>
      <p:cxnSp>
        <p:nvCxnSpPr>
          <p:cNvPr id="222" name="Shape 222"/>
          <p:cNvCxnSpPr/>
          <p:nvPr/>
        </p:nvCxnSpPr>
        <p:spPr>
          <a:xfrm rot="10800000">
            <a:off x="971601" y="4148287"/>
            <a:ext cx="5329185" cy="1142017"/>
          </a:xfrm>
          <a:prstGeom prst="straightConnector1">
            <a:avLst/>
          </a:prstGeom>
          <a:noFill/>
          <a:ln cap="flat" cmpd="sng" w="28575">
            <a:solidFill>
              <a:srgbClr val="CC3300"/>
            </a:solidFill>
            <a:prstDash val="solid"/>
            <a:round/>
            <a:headEnd len="med" w="med" type="none"/>
            <a:tailEnd len="lg" w="lg" type="stealth"/>
          </a:ln>
        </p:spPr>
      </p:cxnSp>
      <p:sp>
        <p:nvSpPr>
          <p:cNvPr id="223" name="Shape 223"/>
          <p:cNvSpPr txBox="1"/>
          <p:nvPr/>
        </p:nvSpPr>
        <p:spPr>
          <a:xfrm>
            <a:off x="5401791" y="3501007"/>
            <a:ext cx="1114425" cy="3079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Mistério</a:t>
            </a:r>
          </a:p>
        </p:txBody>
      </p:sp>
      <p:sp>
        <p:nvSpPr>
          <p:cNvPr id="224" name="Shape 224"/>
          <p:cNvSpPr txBox="1"/>
          <p:nvPr/>
        </p:nvSpPr>
        <p:spPr>
          <a:xfrm>
            <a:off x="3106533" y="1896392"/>
            <a:ext cx="1540806"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400" u="none" cap="none" strike="noStrike">
                <a:solidFill>
                  <a:srgbClr val="FFC000"/>
                </a:solidFill>
                <a:latin typeface="Galdeano"/>
                <a:ea typeface="Galdeano"/>
                <a:cs typeface="Galdeano"/>
                <a:sym typeface="Galdeano"/>
              </a:rPr>
              <a:t>Comportamentos</a:t>
            </a:r>
          </a:p>
        </p:txBody>
      </p:sp>
      <p:sp>
        <p:nvSpPr>
          <p:cNvPr id="225" name="Shape 225"/>
          <p:cNvSpPr/>
          <p:nvPr/>
        </p:nvSpPr>
        <p:spPr>
          <a:xfrm>
            <a:off x="6530975" y="2564109"/>
            <a:ext cx="1830157" cy="461664"/>
          </a:xfrm>
          <a:prstGeom prst="rect">
            <a:avLst/>
          </a:prstGeom>
          <a:noFill/>
          <a:ln cap="flat" cmpd="sng" w="28575">
            <a:solidFill>
              <a:srgbClr val="CC33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226" name="Shape 226"/>
          <p:cNvSpPr/>
          <p:nvPr/>
        </p:nvSpPr>
        <p:spPr>
          <a:xfrm>
            <a:off x="6488925" y="5007892"/>
            <a:ext cx="1872207" cy="564826"/>
          </a:xfrm>
          <a:prstGeom prst="rect">
            <a:avLst/>
          </a:prstGeom>
          <a:noFill/>
          <a:ln cap="flat" cmpd="sng" w="28575">
            <a:solidFill>
              <a:srgbClr val="CC33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cxnSp>
        <p:nvCxnSpPr>
          <p:cNvPr id="227" name="Shape 227"/>
          <p:cNvCxnSpPr>
            <a:stCxn id="225" idx="3"/>
            <a:endCxn id="226" idx="3"/>
          </p:cNvCxnSpPr>
          <p:nvPr/>
        </p:nvCxnSpPr>
        <p:spPr>
          <a:xfrm>
            <a:off x="8361132" y="2794942"/>
            <a:ext cx="0" cy="2495399"/>
          </a:xfrm>
          <a:prstGeom prst="straightConnector1">
            <a:avLst/>
          </a:prstGeom>
          <a:solidFill>
            <a:schemeClr val="dk2"/>
          </a:solidFill>
          <a:ln cap="flat" cmpd="sng" w="28575">
            <a:solidFill>
              <a:srgbClr val="CC3300"/>
            </a:solidFill>
            <a:prstDash val="solid"/>
            <a:round/>
            <a:headEnd len="lg" w="lg" type="stealth"/>
            <a:tailEnd len="lg" w="lg" type="stealth"/>
          </a:ln>
        </p:spPr>
      </p:cxnSp>
      <p:sp>
        <p:nvSpPr>
          <p:cNvPr id="228" name="Shape 228"/>
          <p:cNvSpPr/>
          <p:nvPr/>
        </p:nvSpPr>
        <p:spPr>
          <a:xfrm>
            <a:off x="63500" y="-901700"/>
            <a:ext cx="2466974" cy="18478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lt1"/>
              </a:solidFill>
              <a:latin typeface="Verdana"/>
              <a:ea typeface="Verdana"/>
              <a:cs typeface="Verdana"/>
              <a:sym typeface="Verdana"/>
            </a:endParaRPr>
          </a:p>
        </p:txBody>
      </p:sp>
      <p:pic>
        <p:nvPicPr>
          <p:cNvPr id="229" name="Shape 229"/>
          <p:cNvPicPr preferRelativeResize="0"/>
          <p:nvPr/>
        </p:nvPicPr>
        <p:blipFill rotWithShape="1">
          <a:blip r:embed="rId3">
            <a:alphaModFix/>
          </a:blip>
          <a:srcRect b="6020" l="12976" r="13094" t="4751"/>
          <a:stretch/>
        </p:blipFill>
        <p:spPr>
          <a:xfrm>
            <a:off x="8038860" y="272902"/>
            <a:ext cx="889239" cy="1073293"/>
          </a:xfrm>
          <a:prstGeom prst="rect">
            <a:avLst/>
          </a:prstGeom>
          <a:noFill/>
          <a:ln>
            <a:noFill/>
          </a:ln>
        </p:spPr>
      </p:pic>
      <p:pic>
        <p:nvPicPr>
          <p:cNvPr id="230" name="Shape 230"/>
          <p:cNvPicPr preferRelativeResize="0"/>
          <p:nvPr/>
        </p:nvPicPr>
        <p:blipFill rotWithShape="1">
          <a:blip r:embed="rId4">
            <a:alphaModFix/>
          </a:blip>
          <a:srcRect b="2420" l="2491" r="3386" t="3603"/>
          <a:stretch/>
        </p:blipFill>
        <p:spPr>
          <a:xfrm>
            <a:off x="6628107" y="260647"/>
            <a:ext cx="1328268" cy="1085548"/>
          </a:xfrm>
          <a:prstGeom prst="rect">
            <a:avLst/>
          </a:prstGeom>
          <a:noFill/>
          <a:ln>
            <a:noFill/>
          </a:ln>
        </p:spPr>
      </p:pic>
      <p:cxnSp>
        <p:nvCxnSpPr>
          <p:cNvPr id="231" name="Shape 231"/>
          <p:cNvCxnSpPr/>
          <p:nvPr/>
        </p:nvCxnSpPr>
        <p:spPr>
          <a:xfrm rot="10800000">
            <a:off x="8244407" y="1510045"/>
            <a:ext cx="0" cy="890577"/>
          </a:xfrm>
          <a:prstGeom prst="straightConnector1">
            <a:avLst/>
          </a:prstGeom>
          <a:noFill/>
          <a:ln cap="flat" cmpd="sng" w="28575">
            <a:solidFill>
              <a:srgbClr val="CC3300"/>
            </a:solidFill>
            <a:prstDash val="solid"/>
            <a:round/>
            <a:headEnd len="med" w="med" type="none"/>
            <a:tailEnd len="lg" w="lg" type="stealth"/>
          </a:ln>
        </p:spPr>
      </p:cxnSp>
      <p:cxnSp>
        <p:nvCxnSpPr>
          <p:cNvPr id="232" name="Shape 232"/>
          <p:cNvCxnSpPr/>
          <p:nvPr/>
        </p:nvCxnSpPr>
        <p:spPr>
          <a:xfrm rot="10800000">
            <a:off x="7740351" y="1510045"/>
            <a:ext cx="0" cy="890577"/>
          </a:xfrm>
          <a:prstGeom prst="straightConnector1">
            <a:avLst/>
          </a:prstGeom>
          <a:noFill/>
          <a:ln cap="flat" cmpd="sng" w="28575">
            <a:solidFill>
              <a:srgbClr val="CC3300"/>
            </a:solidFill>
            <a:prstDash val="solid"/>
            <a:round/>
            <a:headEnd len="med" w="med" type="none"/>
            <a:tailEnd len="lg" w="lg" type="stealth"/>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8" name="Shape 688"/>
        <p:cNvGrpSpPr/>
        <p:nvPr/>
      </p:nvGrpSpPr>
      <p:grpSpPr>
        <a:xfrm>
          <a:off x="0" y="0"/>
          <a:ext cx="0" cy="0"/>
          <a:chOff x="0" y="0"/>
          <a:chExt cx="0" cy="0"/>
        </a:xfrm>
      </p:grpSpPr>
      <p:sp>
        <p:nvSpPr>
          <p:cNvPr id="689" name="Shape 689"/>
          <p:cNvSpPr txBox="1"/>
          <p:nvPr>
            <p:ph type="title"/>
          </p:nvPr>
        </p:nvSpPr>
        <p:spPr>
          <a:xfrm>
            <a:off x="66119" y="332656"/>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Educação Pessoal</a:t>
            </a:r>
          </a:p>
        </p:txBody>
      </p:sp>
      <p:sp>
        <p:nvSpPr>
          <p:cNvPr id="690" name="Shape 690"/>
          <p:cNvSpPr/>
          <p:nvPr/>
        </p:nvSpPr>
        <p:spPr>
          <a:xfrm>
            <a:off x="244106" y="1484783"/>
            <a:ext cx="8568951" cy="4154983"/>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30000" i="0" lang="pt-BR" sz="2200" u="none" cap="none" strike="noStrike">
                <a:solidFill>
                  <a:schemeClr val="lt1"/>
                </a:solidFill>
                <a:latin typeface="Galdeano"/>
                <a:ea typeface="Galdeano"/>
                <a:cs typeface="Galdeano"/>
                <a:sym typeface="Galdeano"/>
              </a:rPr>
              <a:t>30:4.27</a:t>
            </a:r>
            <a:r>
              <a:rPr b="0" baseline="0" i="0" lang="pt-BR" sz="2200" u="none" cap="none" strike="noStrike">
                <a:solidFill>
                  <a:schemeClr val="lt1"/>
                </a:solidFill>
                <a:latin typeface="Galdeano"/>
                <a:ea typeface="Galdeano"/>
                <a:cs typeface="Galdeano"/>
                <a:sym typeface="Galdeano"/>
              </a:rPr>
              <a:t> A vossa jornada, da sede-central do superuniverso para as esferas de recepção de Havona, vós sempre a fazeis a sós. De agora em diante, não mais vos serão ministradas instruções em classes ou grupos. Vós terminastes o vosso aperfeiçoamento técnico e administrativo dos mundos evolucionários do tempo e do espaço. Agora começa a vossa </a:t>
            </a:r>
            <a:r>
              <a:rPr b="0" baseline="0" i="0" lang="pt-BR" sz="2200" u="none" cap="none" strike="noStrike">
                <a:solidFill>
                  <a:srgbClr val="FF0000"/>
                </a:solidFill>
                <a:latin typeface="Galdeano"/>
                <a:ea typeface="Galdeano"/>
                <a:cs typeface="Galdeano"/>
                <a:sym typeface="Galdeano"/>
              </a:rPr>
              <a:t>educação pessoal, a vossa educação espiritual individual</a:t>
            </a:r>
            <a:r>
              <a:rPr b="0" baseline="0" i="0" lang="pt-BR" sz="2200" u="none" cap="none" strike="noStrike">
                <a:solidFill>
                  <a:schemeClr val="lt1"/>
                </a:solidFill>
                <a:latin typeface="Galdeano"/>
                <a:ea typeface="Galdeano"/>
                <a:cs typeface="Galdeano"/>
                <a:sym typeface="Galdeano"/>
              </a:rPr>
              <a:t>. Do princípio ao fim, através de toda Havona, a instrução é pessoal e tem uma natureza tríplice: </a:t>
            </a:r>
            <a:r>
              <a:rPr b="0" baseline="0" i="0" lang="pt-BR" sz="2200" u="none" cap="none" strike="noStrike">
                <a:solidFill>
                  <a:srgbClr val="FF0000"/>
                </a:solidFill>
                <a:latin typeface="Galdeano"/>
                <a:ea typeface="Galdeano"/>
                <a:cs typeface="Galdeano"/>
                <a:sym typeface="Galdeano"/>
              </a:rPr>
              <a:t>intelectual, espiritual e experiencial.</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x="0" y="0"/>
          <a:ext cx="0" cy="0"/>
          <a:chOff x="0" y="0"/>
          <a:chExt cx="0" cy="0"/>
        </a:xfrm>
      </p:grpSpPr>
      <p:sp>
        <p:nvSpPr>
          <p:cNvPr id="695" name="Shape 695"/>
          <p:cNvSpPr txBox="1"/>
          <p:nvPr>
            <p:ph type="title"/>
          </p:nvPr>
        </p:nvSpPr>
        <p:spPr>
          <a:xfrm>
            <a:off x="96736" y="262388"/>
            <a:ext cx="8795742"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em Havona</a:t>
            </a:r>
          </a:p>
        </p:txBody>
      </p:sp>
      <p:graphicFrame>
        <p:nvGraphicFramePr>
          <p:cNvPr id="696" name="Shape 696"/>
          <p:cNvGraphicFramePr/>
          <p:nvPr/>
        </p:nvGraphicFramePr>
        <p:xfrm>
          <a:off x="539552" y="1607516"/>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{87A904B0-EF11-4855-947C-119F867089CF}</a:tableStyleId>
              </a:tblPr>
              <a:tblGrid>
                <a:gridCol w="1368150"/>
                <a:gridCol w="6648725"/>
              </a:tblGrid>
              <a:tr h="4129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Circuitos</a:t>
                      </a:r>
                    </a:p>
                  </a:txBody>
                  <a:tcPr marT="45700" marB="45700" marR="91450" marL="91450"/>
                </a:tc>
                <a:tc>
                  <a:txBody>
                    <a:bodyPr>
                      <a:noAutofit/>
                    </a:bodyPr>
                    <a:lstStyle/>
                    <a:p>
                      <a:pPr lvl="0" rtl="0" algn="ctr">
                        <a:spcBef>
                          <a:spcPts val="0"/>
                        </a:spcBef>
                        <a:buSzPct val="25000"/>
                        <a:buNone/>
                      </a:pPr>
                      <a:r>
                        <a:rPr lang="pt-BR" sz="1400">
                          <a:latin typeface="Galdeano"/>
                          <a:ea typeface="Galdeano"/>
                          <a:cs typeface="Galdeano"/>
                          <a:sym typeface="Galdeano"/>
                        </a:rPr>
                        <a:t>Aprendizado</a:t>
                      </a:r>
                    </a:p>
                  </a:txBody>
                  <a:tcPr marT="45700" marB="45700" marR="91450" marL="91450"/>
                </a:tc>
              </a:tr>
              <a:tr h="5794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7º</a:t>
                      </a:r>
                      <a:r>
                        <a:rPr baseline="0" lang="pt-BR" sz="1400">
                          <a:latin typeface="Galdeano"/>
                          <a:ea typeface="Galdeano"/>
                          <a:cs typeface="Galdeano"/>
                          <a:sym typeface="Galdeano"/>
                        </a:rPr>
                        <a:t> Circuito </a:t>
                      </a:r>
                    </a:p>
                  </a:txBody>
                  <a:tcPr marT="45700" marB="45700" marR="91450" marL="91450"/>
                </a:tc>
                <a:tc>
                  <a:txBody>
                    <a:bodyPr>
                      <a:noAutofit/>
                    </a:bodyPr>
                    <a:lstStyle/>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 ascendente aprofunda seu entendimento sobre a </a:t>
                      </a:r>
                      <a:r>
                        <a:rPr baseline="0" lang="pt-BR" sz="1400">
                          <a:solidFill>
                            <a:srgbClr val="FF0000"/>
                          </a:solidFill>
                          <a:latin typeface="Galdeano"/>
                          <a:ea typeface="Galdeano"/>
                          <a:cs typeface="Galdeano"/>
                          <a:sym typeface="Galdeano"/>
                        </a:rPr>
                        <a:t>Trindade do Paraíso</a:t>
                      </a:r>
                      <a:r>
                        <a:rPr baseline="0" lang="pt-BR" sz="1400">
                          <a:latin typeface="Galdeano"/>
                          <a:ea typeface="Galdeano"/>
                          <a:cs typeface="Galdeano"/>
                          <a:sym typeface="Galdeano"/>
                        </a:rPr>
                        <a:t>, a parceria Pai-Filho, e fortalece seu reconhecimento intelectual do Espírito Infinito.</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Obtém o reconhecimento e comunhão com o Espirito Mestre do seu superuniverso.</a:t>
                      </a:r>
                    </a:p>
                    <a:p>
                      <a:pPr indent="-85725" lvl="0" marL="174625" rtl="0">
                        <a:lnSpc>
                          <a:spcPct val="100000"/>
                        </a:lnSpc>
                        <a:spcBef>
                          <a:spcPts val="0"/>
                        </a:spcBef>
                        <a:buClr>
                          <a:schemeClr val="lt1"/>
                        </a:buClr>
                        <a:buFont typeface="Verdana"/>
                        <a:buNone/>
                      </a:pPr>
                      <a:r>
                        <a:t/>
                      </a:r>
                      <a:endParaRPr b="0" sz="1400">
                        <a:solidFill>
                          <a:srgbClr val="111111"/>
                        </a:solidFill>
                        <a:latin typeface="Galdeano"/>
                        <a:ea typeface="Galdeano"/>
                        <a:cs typeface="Galdeano"/>
                        <a:sym typeface="Galdeano"/>
                      </a:endParaRPr>
                    </a:p>
                  </a:txBody>
                  <a:tcPr marT="45700" marB="45700" marR="91450" marL="91450"/>
                </a:tc>
              </a:tr>
              <a:tr h="53710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6º Circuito</a:t>
                      </a:r>
                    </a:p>
                  </a:txBody>
                  <a:tcPr marT="45700" marB="45700" marR="91450" marL="91450"/>
                </a:tc>
                <a:tc>
                  <a:txBody>
                    <a:bodyPr>
                      <a:noAutofit/>
                    </a:bodyPr>
                    <a:lstStyle/>
                    <a:p>
                      <a:pPr indent="-174625" lvl="0" marL="174625" rtl="0">
                        <a:lnSpc>
                          <a:spcPct val="10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Ao</a:t>
                      </a:r>
                      <a:r>
                        <a:rPr baseline="0" lang="pt-BR" sz="1400">
                          <a:latin typeface="Galdeano"/>
                          <a:ea typeface="Galdeano"/>
                          <a:cs typeface="Galdeano"/>
                          <a:sym typeface="Galdeano"/>
                        </a:rPr>
                        <a:t> atingir o 6º circuito os ascendentes fusionados ao Pai são classificados como </a:t>
                      </a:r>
                      <a:r>
                        <a:rPr baseline="0" lang="pt-BR" sz="1400" u="sng">
                          <a:solidFill>
                            <a:srgbClr val="FF0000"/>
                          </a:solidFill>
                          <a:latin typeface="Galdeano"/>
                          <a:ea typeface="Galdeano"/>
                          <a:cs typeface="Galdeano"/>
                          <a:sym typeface="Galdeano"/>
                        </a:rPr>
                        <a:t>espíritos do quarto estágio</a:t>
                      </a:r>
                    </a:p>
                    <a:p>
                      <a:pPr indent="-174625" lvl="0" marL="174625" rtl="0">
                        <a:lnSpc>
                          <a:spcPct val="100000"/>
                        </a:lnSpc>
                        <a:spcBef>
                          <a:spcPts val="0"/>
                        </a:spcBef>
                        <a:buClr>
                          <a:schemeClr val="lt1"/>
                        </a:buClr>
                        <a:buSzPct val="100000"/>
                        <a:buFont typeface="Galdeano"/>
                        <a:buChar char="•"/>
                      </a:pPr>
                      <a:r>
                        <a:rPr baseline="0" lang="pt-BR" sz="1400">
                          <a:latin typeface="Galdeano"/>
                          <a:ea typeface="Galdeano"/>
                          <a:cs typeface="Galdeano"/>
                          <a:sym typeface="Galdeano"/>
                        </a:rPr>
                        <a:t>Como graduados espirituais eles alcançam um novo propósito de espiritualização e sensitividade pelo divino que os permite alcançar a </a:t>
                      </a:r>
                      <a:r>
                        <a:rPr baseline="0" lang="pt-BR" sz="1400">
                          <a:solidFill>
                            <a:srgbClr val="FF0000"/>
                          </a:solidFill>
                          <a:latin typeface="Galdeano"/>
                          <a:ea typeface="Galdeano"/>
                          <a:cs typeface="Galdeano"/>
                          <a:sym typeface="Galdeano"/>
                        </a:rPr>
                        <a:t>realização do Deus o Supremo</a:t>
                      </a:r>
                      <a:r>
                        <a:rPr baseline="0" lang="pt-BR" sz="1400">
                          <a:latin typeface="Galdeano"/>
                          <a:ea typeface="Galdeano"/>
                          <a:cs typeface="Galdeano"/>
                          <a:sym typeface="Galdeano"/>
                        </a:rPr>
                        <a:t>.</a:t>
                      </a:r>
                    </a:p>
                  </a:txBody>
                  <a:tcPr marT="45700" marB="45700" marR="91450" marL="91450"/>
                </a:tc>
              </a:tr>
              <a:tr h="53710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5º Circuito</a:t>
                      </a:r>
                    </a:p>
                  </a:txBody>
                  <a:tcPr marT="45700" marB="45700" marR="91450" marL="91450"/>
                </a:tc>
                <a:tc>
                  <a:txBody>
                    <a:bodyPr>
                      <a:noAutofit/>
                    </a:bodyPr>
                    <a:lstStyle/>
                    <a:p>
                      <a:pPr indent="-174625" lvl="0" marL="174625" rtl="0">
                        <a:lnSpc>
                          <a:spcPct val="100000"/>
                        </a:lnSpc>
                        <a:spcBef>
                          <a:spcPts val="0"/>
                        </a:spcBef>
                        <a:buClr>
                          <a:schemeClr val="lt1"/>
                        </a:buClr>
                        <a:buSzPct val="100000"/>
                        <a:buFont typeface="Galdeano"/>
                        <a:buChar char="•"/>
                      </a:pPr>
                      <a:r>
                        <a:rPr lang="pt-BR" sz="1400">
                          <a:latin typeface="Galdeano"/>
                          <a:ea typeface="Galdeano"/>
                          <a:cs typeface="Galdeano"/>
                          <a:sym typeface="Galdeano"/>
                        </a:rPr>
                        <a:t>O objetivo é </a:t>
                      </a:r>
                      <a:r>
                        <a:rPr lang="pt-BR" sz="1400">
                          <a:solidFill>
                            <a:srgbClr val="FF0000"/>
                          </a:solidFill>
                          <a:latin typeface="Galdeano"/>
                          <a:ea typeface="Galdeano"/>
                          <a:cs typeface="Galdeano"/>
                          <a:sym typeface="Galdeano"/>
                        </a:rPr>
                        <a:t>reconhecer o Espirito Infinito</a:t>
                      </a:r>
                      <a:r>
                        <a:rPr lang="pt-BR" sz="1400">
                          <a:latin typeface="Galdeano"/>
                          <a:ea typeface="Galdeano"/>
                          <a:cs typeface="Galdeano"/>
                          <a:sym typeface="Galdeano"/>
                        </a:rPr>
                        <a:t>. Recebem</a:t>
                      </a:r>
                      <a:r>
                        <a:rPr baseline="0" lang="pt-BR" sz="1400">
                          <a:latin typeface="Galdeano"/>
                          <a:ea typeface="Galdeano"/>
                          <a:cs typeface="Galdeano"/>
                          <a:sym typeface="Galdeano"/>
                        </a:rPr>
                        <a:t> instruções avançadas a respeito do Espirito Infinito como preparação para o reconhecimento da Sua personalidade.</a:t>
                      </a:r>
                    </a:p>
                  </a:txBody>
                  <a:tcPr marT="45700" marB="45700" marR="91450" marL="91450"/>
                </a:tc>
              </a:tr>
              <a:tr h="537100">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4º Circuito</a:t>
                      </a:r>
                    </a:p>
                  </a:txBody>
                  <a:tcPr marT="45700" marB="45700" marR="91450" marL="91450"/>
                </a:tc>
                <a:tc>
                  <a:txBody>
                    <a:bodyPr>
                      <a:noAutofit/>
                    </a:bodyPr>
                    <a:lstStyle/>
                    <a:p>
                      <a:pPr indent="-174625" lvl="0" marL="174625" rtl="0">
                        <a:lnSpc>
                          <a:spcPct val="10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O objetivo é </a:t>
                      </a:r>
                      <a:r>
                        <a:rPr lang="pt-BR" sz="1400">
                          <a:solidFill>
                            <a:srgbClr val="FF0000"/>
                          </a:solidFill>
                          <a:latin typeface="Galdeano"/>
                          <a:ea typeface="Galdeano"/>
                          <a:cs typeface="Galdeano"/>
                          <a:sym typeface="Galdeano"/>
                        </a:rPr>
                        <a:t>reconhecer o Filho</a:t>
                      </a:r>
                      <a:r>
                        <a:rPr baseline="0" lang="pt-BR" sz="1400">
                          <a:solidFill>
                            <a:srgbClr val="FF0000"/>
                          </a:solidFill>
                          <a:latin typeface="Galdeano"/>
                          <a:ea typeface="Galdeano"/>
                          <a:cs typeface="Galdeano"/>
                          <a:sym typeface="Galdeano"/>
                        </a:rPr>
                        <a:t> Eterno</a:t>
                      </a:r>
                      <a:r>
                        <a:rPr baseline="0" lang="pt-BR" sz="1400">
                          <a:latin typeface="Galdeano"/>
                          <a:ea typeface="Galdeano"/>
                          <a:cs typeface="Galdeano"/>
                          <a:sym typeface="Galdeano"/>
                        </a:rPr>
                        <a:t>.  </a:t>
                      </a:r>
                    </a:p>
                    <a:p>
                      <a:pPr indent="-174625" lvl="0" marL="174625" rtl="0">
                        <a:lnSpc>
                          <a:spcPct val="10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Os peregrinos ascendentes alcançam uma nova compreensão da natureza e missão dos Filhos Criadores.</a:t>
                      </a:r>
                    </a:p>
                    <a:p>
                      <a:pPr indent="-174625" lvl="0" marL="174625" rtl="0">
                        <a:lnSpc>
                          <a:spcPct val="100000"/>
                        </a:lnSpc>
                        <a:spcBef>
                          <a:spcPts val="0"/>
                        </a:spcBef>
                        <a:buClr>
                          <a:schemeClr val="lt1"/>
                        </a:buClr>
                        <a:buSzPct val="100000"/>
                        <a:buFont typeface="Galdeano"/>
                        <a:buChar char="•"/>
                      </a:pPr>
                      <a:r>
                        <a:rPr baseline="0" lang="pt-BR" sz="1400">
                          <a:latin typeface="Galdeano"/>
                          <a:ea typeface="Galdeano"/>
                          <a:cs typeface="Galdeano"/>
                          <a:sym typeface="Galdeano"/>
                        </a:rPr>
                        <a:t>Para tanto são instruídos na compreensão espiritual do Filho, reconhecimento da Sua personalidade, e no método de diferenciar o Filho da personalidade do Espírito Infinito.</a:t>
                      </a:r>
                    </a:p>
                  </a:txBody>
                  <a:tcPr marT="45700" marB="45700" marR="91450" marL="91450"/>
                </a:tc>
              </a:tr>
            </a:tbl>
          </a:graphicData>
        </a:graphic>
      </p:graphicFrame>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1" name="Shape 701"/>
        <p:cNvGrpSpPr/>
        <p:nvPr/>
      </p:nvGrpSpPr>
      <p:grpSpPr>
        <a:xfrm>
          <a:off x="0" y="0"/>
          <a:ext cx="0" cy="0"/>
          <a:chOff x="0" y="0"/>
          <a:chExt cx="0" cy="0"/>
        </a:xfrm>
      </p:grpSpPr>
      <p:sp>
        <p:nvSpPr>
          <p:cNvPr id="702" name="Shape 702"/>
          <p:cNvSpPr txBox="1"/>
          <p:nvPr>
            <p:ph type="title"/>
          </p:nvPr>
        </p:nvSpPr>
        <p:spPr>
          <a:xfrm>
            <a:off x="107504" y="260647"/>
            <a:ext cx="8856983"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em Havona</a:t>
            </a:r>
          </a:p>
        </p:txBody>
      </p:sp>
      <p:graphicFrame>
        <p:nvGraphicFramePr>
          <p:cNvPr id="703" name="Shape 703"/>
          <p:cNvGraphicFramePr/>
          <p:nvPr/>
        </p:nvGraphicFramePr>
        <p:xfrm>
          <a:off x="539552" y="1700808"/>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{05FE7B6F-1013-4683-83D1-E0C3CE732386}</a:tableStyleId>
              </a:tblPr>
              <a:tblGrid>
                <a:gridCol w="1368150"/>
                <a:gridCol w="6648725"/>
              </a:tblGrid>
              <a:tr h="487500">
                <a:tc>
                  <a:txBody>
                    <a:bodyPr>
                      <a:noAutofit/>
                    </a:bodyPr>
                    <a:lstStyle/>
                    <a:p>
                      <a:pPr lvl="0" rtl="0">
                        <a:lnSpc>
                          <a:spcPct val="150000"/>
                        </a:lnSpc>
                        <a:spcBef>
                          <a:spcPts val="0"/>
                        </a:spcBef>
                        <a:buSzPct val="25000"/>
                        <a:buNone/>
                      </a:pPr>
                      <a:r>
                        <a:rPr lang="pt-BR" sz="1400">
                          <a:latin typeface="Galdeano"/>
                          <a:ea typeface="Galdeano"/>
                          <a:cs typeface="Galdeano"/>
                          <a:sym typeface="Galdeano"/>
                        </a:rPr>
                        <a:t>Circuitos</a:t>
                      </a:r>
                    </a:p>
                  </a:txBody>
                  <a:tcPr marT="45700" marB="45700" marR="91450" marL="91450"/>
                </a:tc>
                <a:tc>
                  <a:txBody>
                    <a:bodyPr>
                      <a:noAutofit/>
                    </a:bodyPr>
                    <a:lstStyle/>
                    <a:p>
                      <a:pPr lvl="0" rtl="0" algn="ctr">
                        <a:lnSpc>
                          <a:spcPct val="150000"/>
                        </a:lnSpc>
                        <a:spcBef>
                          <a:spcPts val="0"/>
                        </a:spcBef>
                        <a:buSzPct val="25000"/>
                        <a:buNone/>
                      </a:pPr>
                      <a:r>
                        <a:rPr lang="pt-BR" sz="1400">
                          <a:latin typeface="Galdeano"/>
                          <a:ea typeface="Galdeano"/>
                          <a:cs typeface="Galdeano"/>
                          <a:sym typeface="Galdeano"/>
                        </a:rPr>
                        <a:t>Aprendizado</a:t>
                      </a:r>
                    </a:p>
                  </a:txBody>
                  <a:tcPr marT="45700" marB="45700" marR="91450" marL="91450"/>
                </a:tc>
              </a:tr>
              <a:tr h="880675">
                <a:tc>
                  <a:txBody>
                    <a:bodyPr>
                      <a:noAutofit/>
                    </a:bodyPr>
                    <a:lstStyle/>
                    <a:p>
                      <a:pPr lvl="0" rtl="0">
                        <a:lnSpc>
                          <a:spcPct val="150000"/>
                        </a:lnSpc>
                        <a:spcBef>
                          <a:spcPts val="0"/>
                        </a:spcBef>
                        <a:buSzPct val="25000"/>
                        <a:buNone/>
                      </a:pPr>
                      <a:r>
                        <a:rPr lang="pt-BR" sz="1400">
                          <a:latin typeface="Galdeano"/>
                          <a:ea typeface="Galdeano"/>
                          <a:cs typeface="Galdeano"/>
                          <a:sym typeface="Galdeano"/>
                        </a:rPr>
                        <a:t>3º</a:t>
                      </a:r>
                      <a:r>
                        <a:rPr baseline="0" lang="pt-BR" sz="1400">
                          <a:latin typeface="Galdeano"/>
                          <a:ea typeface="Galdeano"/>
                          <a:cs typeface="Galdeano"/>
                          <a:sym typeface="Galdeano"/>
                        </a:rPr>
                        <a:t> Circuito </a:t>
                      </a:r>
                    </a:p>
                  </a:txBody>
                  <a:tcPr marT="45700" marB="45700" marR="91450" marL="91450"/>
                </a:tc>
                <a:tc>
                  <a:txBody>
                    <a:bodyPr>
                      <a:noAutofit/>
                    </a:bodyPr>
                    <a:lstStyle/>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O objetivo é </a:t>
                      </a:r>
                      <a:r>
                        <a:rPr baseline="0" lang="pt-BR" sz="1400">
                          <a:solidFill>
                            <a:srgbClr val="FF0000"/>
                          </a:solidFill>
                          <a:latin typeface="Galdeano"/>
                          <a:ea typeface="Galdeano"/>
                          <a:cs typeface="Galdeano"/>
                          <a:sym typeface="Galdeano"/>
                        </a:rPr>
                        <a:t>reconhecer o Pai Universal</a:t>
                      </a:r>
                      <a:r>
                        <a:rPr baseline="0" lang="pt-BR" sz="1400">
                          <a:latin typeface="Galdeano"/>
                          <a:ea typeface="Galdeano"/>
                          <a:cs typeface="Galdeano"/>
                          <a:sym typeface="Galdeano"/>
                        </a:rPr>
                        <a:t>. Se bem sucedidos são reconhecidos como </a:t>
                      </a:r>
                      <a:r>
                        <a:rPr baseline="0" lang="pt-BR" sz="1400" u="sng">
                          <a:solidFill>
                            <a:srgbClr val="FF0000"/>
                          </a:solidFill>
                          <a:latin typeface="Galdeano"/>
                          <a:ea typeface="Galdeano"/>
                          <a:cs typeface="Galdeano"/>
                          <a:sym typeface="Galdeano"/>
                        </a:rPr>
                        <a:t>espíritos do quinto estágio</a:t>
                      </a:r>
                      <a:r>
                        <a:rPr baseline="0" lang="pt-BR" sz="1400">
                          <a:latin typeface="Galdeano"/>
                          <a:ea typeface="Galdeano"/>
                          <a:cs typeface="Galdeano"/>
                          <a:sym typeface="Galdeano"/>
                        </a:rPr>
                        <a:t>.</a:t>
                      </a:r>
                    </a:p>
                    <a:p>
                      <a:pPr indent="0" lvl="0" marL="0" rtl="0">
                        <a:lnSpc>
                          <a:spcPct val="150000"/>
                        </a:lnSpc>
                        <a:spcBef>
                          <a:spcPts val="0"/>
                        </a:spcBef>
                        <a:buClr>
                          <a:schemeClr val="lt1"/>
                        </a:buClr>
                        <a:buFont typeface="Verdana"/>
                        <a:buNone/>
                      </a:pPr>
                      <a:r>
                        <a:t/>
                      </a:r>
                      <a:endParaRPr b="0" sz="1400">
                        <a:solidFill>
                          <a:srgbClr val="111111"/>
                        </a:solidFill>
                        <a:latin typeface="Galdeano"/>
                        <a:ea typeface="Galdeano"/>
                        <a:cs typeface="Galdeano"/>
                        <a:sym typeface="Galdeano"/>
                      </a:endParaRPr>
                    </a:p>
                  </a:txBody>
                  <a:tcPr marT="45700" marB="45700" marR="91450" marL="91450"/>
                </a:tc>
              </a:tr>
              <a:tr h="537100">
                <a:tc>
                  <a:txBody>
                    <a:bodyPr>
                      <a:noAutofit/>
                    </a:bodyPr>
                    <a:lstStyle/>
                    <a:p>
                      <a:pPr lvl="0" rtl="0">
                        <a:lnSpc>
                          <a:spcPct val="150000"/>
                        </a:lnSpc>
                        <a:spcBef>
                          <a:spcPts val="0"/>
                        </a:spcBef>
                        <a:buSzPct val="25000"/>
                        <a:buNone/>
                      </a:pPr>
                      <a:r>
                        <a:rPr lang="pt-BR" sz="1400">
                          <a:latin typeface="Galdeano"/>
                          <a:ea typeface="Galdeano"/>
                          <a:cs typeface="Galdeano"/>
                          <a:sym typeface="Galdeano"/>
                        </a:rPr>
                        <a:t>2º Circuito</a:t>
                      </a:r>
                    </a:p>
                  </a:txBody>
                  <a:tcPr marT="45700" marB="45700" marR="91450" marL="91450"/>
                </a:tc>
                <a:tc>
                  <a:txBody>
                    <a:bodyPr>
                      <a:noAutofit/>
                    </a:bodyPr>
                    <a:lstStyle/>
                    <a:p>
                      <a:pPr indent="-174625" lvl="0" marL="174625" rtl="0">
                        <a:lnSpc>
                          <a:spcPct val="150000"/>
                        </a:lnSpc>
                        <a:spcBef>
                          <a:spcPts val="0"/>
                        </a:spcBef>
                        <a:buClr>
                          <a:schemeClr val="lt1"/>
                        </a:buClr>
                        <a:buSzPct val="100000"/>
                        <a:buFont typeface="Galdeano"/>
                        <a:buChar char="•"/>
                      </a:pPr>
                      <a:r>
                        <a:rPr lang="pt-BR" sz="1400">
                          <a:latin typeface="Galdeano"/>
                          <a:ea typeface="Galdeano"/>
                          <a:cs typeface="Galdeano"/>
                          <a:sym typeface="Galdeano"/>
                        </a:rPr>
                        <a:t>Os ascendentes tornam-se</a:t>
                      </a:r>
                      <a:r>
                        <a:rPr baseline="0" lang="pt-BR" sz="1400">
                          <a:latin typeface="Galdeano"/>
                          <a:ea typeface="Galdeano"/>
                          <a:cs typeface="Galdeano"/>
                          <a:sym typeface="Galdeano"/>
                        </a:rPr>
                        <a:t> familiares com as </a:t>
                      </a:r>
                      <a:r>
                        <a:rPr baseline="0" lang="pt-BR" sz="1400">
                          <a:solidFill>
                            <a:srgbClr val="FF0000"/>
                          </a:solidFill>
                          <a:latin typeface="Galdeano"/>
                          <a:ea typeface="Galdeano"/>
                          <a:cs typeface="Galdeano"/>
                          <a:sym typeface="Galdeano"/>
                        </a:rPr>
                        <a:t>hostes do Paraíso</a:t>
                      </a:r>
                      <a:r>
                        <a:rPr baseline="0" lang="pt-BR" sz="1400">
                          <a:latin typeface="Galdeano"/>
                          <a:ea typeface="Galdeano"/>
                          <a:cs typeface="Galdeano"/>
                          <a:sym typeface="Galdeano"/>
                        </a:rPr>
                        <a:t>. São instruídos na carreira da eternidade e do pequeno sono de transição da última ressuscitação.</a:t>
                      </a:r>
                    </a:p>
                  </a:txBody>
                  <a:tcPr marT="45700" marB="45700" marR="91450" marL="91450"/>
                </a:tc>
              </a:tr>
              <a:tr h="537100">
                <a:tc>
                  <a:txBody>
                    <a:bodyPr>
                      <a:noAutofit/>
                    </a:bodyPr>
                    <a:lstStyle/>
                    <a:p>
                      <a:pPr lvl="0" rtl="0">
                        <a:lnSpc>
                          <a:spcPct val="150000"/>
                        </a:lnSpc>
                        <a:spcBef>
                          <a:spcPts val="0"/>
                        </a:spcBef>
                        <a:buSzPct val="25000"/>
                        <a:buNone/>
                      </a:pPr>
                      <a:r>
                        <a:rPr lang="pt-BR" sz="1400">
                          <a:latin typeface="Galdeano"/>
                          <a:ea typeface="Galdeano"/>
                          <a:cs typeface="Galdeano"/>
                          <a:sym typeface="Galdeano"/>
                        </a:rPr>
                        <a:t>1º Circuito</a:t>
                      </a:r>
                    </a:p>
                  </a:txBody>
                  <a:tcPr marT="45700" marB="45700" marR="91450" marL="91450"/>
                </a:tc>
                <a:tc>
                  <a:txBody>
                    <a:bodyPr>
                      <a:noAutofit/>
                    </a:bodyPr>
                    <a:lstStyle/>
                    <a:p>
                      <a:pPr indent="-174625" lvl="0" marL="174625" rtl="0">
                        <a:lnSpc>
                          <a:spcPct val="150000"/>
                        </a:lnSpc>
                        <a:spcBef>
                          <a:spcPts val="0"/>
                        </a:spcBef>
                        <a:buClr>
                          <a:schemeClr val="lt1"/>
                        </a:buClr>
                        <a:buSzPct val="100000"/>
                        <a:buFont typeface="Galdeano"/>
                        <a:buChar char="•"/>
                      </a:pPr>
                      <a:r>
                        <a:rPr lang="pt-BR" sz="1400">
                          <a:latin typeface="Galdeano"/>
                          <a:ea typeface="Galdeano"/>
                          <a:cs typeface="Galdeano"/>
                          <a:sym typeface="Galdeano"/>
                        </a:rPr>
                        <a:t>Aceitação do serviço no Paraíso. Muito tempo é devotado</a:t>
                      </a:r>
                      <a:r>
                        <a:rPr baseline="0" lang="pt-BR" sz="1400">
                          <a:latin typeface="Galdeano"/>
                          <a:ea typeface="Galdeano"/>
                          <a:cs typeface="Galdeano"/>
                          <a:sym typeface="Galdeano"/>
                        </a:rPr>
                        <a:t> aos estudos sobre as </a:t>
                      </a:r>
                      <a:r>
                        <a:rPr baseline="0" lang="pt-BR" sz="1400">
                          <a:solidFill>
                            <a:srgbClr val="FF0000"/>
                          </a:solidFill>
                          <a:latin typeface="Galdeano"/>
                          <a:ea typeface="Galdeano"/>
                          <a:cs typeface="Galdeano"/>
                          <a:sym typeface="Galdeano"/>
                        </a:rPr>
                        <a:t>questões que causam problemas na residência do Paraiso</a:t>
                      </a:r>
                      <a:r>
                        <a:rPr baseline="0" lang="pt-BR" sz="1400">
                          <a:latin typeface="Galdeano"/>
                          <a:ea typeface="Galdeano"/>
                          <a:cs typeface="Galdeano"/>
                          <a:sym typeface="Galdeano"/>
                        </a:rPr>
                        <a:t>, incluindo as questões de ajustamento entre grupos diversos de seres encontrados no Paraíso. Os ascendentes são preparados para o último sono de transição.</a:t>
                      </a:r>
                    </a:p>
                  </a:txBody>
                  <a:tcPr marT="45700" marB="45700" marR="91450" marL="91450"/>
                </a:tc>
              </a:tr>
            </a:tbl>
          </a:graphicData>
        </a:graphic>
      </p:graphicFrame>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8" name="Shape 708"/>
        <p:cNvGrpSpPr/>
        <p:nvPr/>
      </p:nvGrpSpPr>
      <p:grpSpPr>
        <a:xfrm>
          <a:off x="0" y="0"/>
          <a:ext cx="0" cy="0"/>
          <a:chOff x="0" y="0"/>
          <a:chExt cx="0" cy="0"/>
        </a:xfrm>
      </p:grpSpPr>
      <p:sp>
        <p:nvSpPr>
          <p:cNvPr id="709" name="Shape 709"/>
          <p:cNvSpPr/>
          <p:nvPr/>
        </p:nvSpPr>
        <p:spPr>
          <a:xfrm>
            <a:off x="395412" y="6337628"/>
            <a:ext cx="8497067" cy="52321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30000" i="0" lang="pt-BR" sz="1400" u="none" cap="none" strike="noStrike">
                <a:solidFill>
                  <a:srgbClr val="FFC000"/>
                </a:solidFill>
                <a:latin typeface="Galdeano"/>
                <a:ea typeface="Galdeano"/>
                <a:cs typeface="Galdeano"/>
                <a:sym typeface="Galdeano"/>
              </a:rPr>
              <a:t>27:1.5  </a:t>
            </a:r>
            <a:r>
              <a:rPr b="0" baseline="0" i="0" lang="pt-BR" sz="1400" u="none" cap="none" strike="noStrike">
                <a:solidFill>
                  <a:srgbClr val="FFC000"/>
                </a:solidFill>
                <a:latin typeface="Galdeano"/>
                <a:ea typeface="Galdeano"/>
                <a:cs typeface="Galdeano"/>
                <a:sym typeface="Galdeano"/>
              </a:rPr>
              <a:t>E Deus limpará todas as lágrimas dos seus olhos; não haverá mais morte, nem tristeza, nem lágrimas, nem haverá mais nenhuma dor, pois as coisas anteriores já passaram.</a:t>
            </a:r>
          </a:p>
        </p:txBody>
      </p:sp>
      <p:sp>
        <p:nvSpPr>
          <p:cNvPr id="710" name="Shape 710"/>
          <p:cNvSpPr/>
          <p:nvPr/>
        </p:nvSpPr>
        <p:spPr>
          <a:xfrm>
            <a:off x="179388" y="192088"/>
            <a:ext cx="337784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Peregrinos Ascendentes</a:t>
            </a:r>
          </a:p>
        </p:txBody>
      </p:sp>
      <p:sp>
        <p:nvSpPr>
          <p:cNvPr id="711" name="Shape 711"/>
          <p:cNvSpPr txBox="1"/>
          <p:nvPr/>
        </p:nvSpPr>
        <p:spPr>
          <a:xfrm>
            <a:off x="4716462" y="1091345"/>
            <a:ext cx="4176711" cy="4785925"/>
          </a:xfrm>
          <a:prstGeom prst="rect">
            <a:avLst/>
          </a:prstGeom>
          <a:noFill/>
          <a:ln>
            <a:noFill/>
          </a:ln>
        </p:spPr>
        <p:txBody>
          <a:bodyPr anchorCtr="0" anchor="t" bIns="45700" lIns="91425" rIns="91425" tIns="45700">
            <a:noAutofit/>
          </a:bodyPr>
          <a:lstStyle/>
          <a:p>
            <a:pPr indent="-268288" lvl="0" marL="268288" marR="0" rtl="0" algn="l">
              <a:lnSpc>
                <a:spcPct val="133333"/>
              </a:lnSpc>
              <a:spcBef>
                <a:spcPts val="0"/>
              </a:spcBef>
              <a:spcAft>
                <a:spcPts val="0"/>
              </a:spcAft>
              <a:buClr>
                <a:srgbClr val="FFC000"/>
              </a:buClr>
              <a:buSzPct val="100000"/>
              <a:buFont typeface="Galdeano"/>
              <a:buChar char="•"/>
            </a:pPr>
            <a:r>
              <a:rPr b="1" baseline="0" i="0" lang="pt-BR" sz="1800" u="none" cap="none" strike="noStrike">
                <a:solidFill>
                  <a:srgbClr val="FFC000"/>
                </a:solidFill>
                <a:latin typeface="Galdeano"/>
                <a:ea typeface="Galdeano"/>
                <a:cs typeface="Galdeano"/>
                <a:sym typeface="Galdeano"/>
              </a:rPr>
              <a:t>Paraíso</a:t>
            </a:r>
          </a:p>
          <a:p>
            <a:pPr indent="-268288" lvl="0" marL="268288" marR="0" rtl="0" algn="l">
              <a:lnSpc>
                <a:spcPct val="133333"/>
              </a:lnSpc>
              <a:spcBef>
                <a:spcPts val="900"/>
              </a:spcBef>
              <a:spcAft>
                <a:spcPts val="0"/>
              </a:spcAft>
              <a:buSzPct val="25000"/>
              <a:buNone/>
            </a:pPr>
            <a:r>
              <a:rPr b="0" baseline="0" i="0" lang="pt-BR" sz="1800" u="none" cap="none" strike="noStrike">
                <a:solidFill>
                  <a:schemeClr val="lt1"/>
                </a:solidFill>
                <a:latin typeface="Galdeano"/>
                <a:ea typeface="Galdeano"/>
                <a:cs typeface="Galdeano"/>
                <a:sym typeface="Galdeano"/>
              </a:rPr>
              <a:t>	O último repouso foi desfrutado, o último sono foi experienciado, porque ao despertar para a VIDA PERPÉTUA não haverá mais sono, não haverá mais noite, nem dor, nem sofrimento.</a:t>
            </a:r>
          </a:p>
          <a:p>
            <a:pPr indent="-268288" lvl="0" marL="268288" marR="0" rtl="0" algn="l">
              <a:lnSpc>
                <a:spcPct val="133333"/>
              </a:lnSpc>
              <a:spcBef>
                <a:spcPts val="900"/>
              </a:spcBef>
              <a:spcAft>
                <a:spcPts val="0"/>
              </a:spcAft>
              <a:buSzPct val="25000"/>
              <a:buNone/>
            </a:pPr>
            <a:r>
              <a:rPr b="0" baseline="0" i="0" lang="pt-BR" sz="1800" u="none" cap="none" strike="noStrike">
                <a:solidFill>
                  <a:schemeClr val="lt1"/>
                </a:solidFill>
                <a:latin typeface="Galdeano"/>
                <a:ea typeface="Galdeano"/>
                <a:cs typeface="Galdeano"/>
                <a:sym typeface="Galdeano"/>
              </a:rPr>
              <a:t>	Todas as coisas já passaram, eis que tudo se fez novo!</a:t>
            </a:r>
          </a:p>
          <a:p>
            <a:pPr indent="-268288" lvl="0" marL="268288" marR="0" rtl="0" algn="l">
              <a:lnSpc>
                <a:spcPct val="133333"/>
              </a:lnSpc>
              <a:spcBef>
                <a:spcPts val="900"/>
              </a:spcBef>
              <a:spcAft>
                <a:spcPts val="0"/>
              </a:spcAft>
              <a:buSzPct val="25000"/>
              <a:buNone/>
            </a:pPr>
            <a:r>
              <a:rPr b="0" baseline="0" i="0" lang="pt-BR" sz="1800" u="none" cap="none" strike="noStrike">
                <a:solidFill>
                  <a:schemeClr val="lt1"/>
                </a:solidFill>
                <a:latin typeface="Galdeano"/>
                <a:ea typeface="Galdeano"/>
                <a:cs typeface="Galdeano"/>
                <a:sym typeface="Galdeano"/>
              </a:rPr>
              <a:t>	Todos esses mundos, todo o estudo, todo esse tempo, foram vencidos.</a:t>
            </a:r>
          </a:p>
          <a:p>
            <a:pPr indent="-268288" lvl="0" marL="268288" marR="0" rtl="0" algn="l">
              <a:lnSpc>
                <a:spcPct val="133333"/>
              </a:lnSpc>
              <a:spcBef>
                <a:spcPts val="900"/>
              </a:spcBef>
              <a:spcAft>
                <a:spcPts val="0"/>
              </a:spcAft>
              <a:buSzPct val="25000"/>
              <a:buNone/>
            </a:pPr>
            <a:r>
              <a:rPr b="0" baseline="0" i="0" lang="pt-BR" sz="1800" u="none" cap="none" strike="noStrike">
                <a:solidFill>
                  <a:schemeClr val="lt1"/>
                </a:solidFill>
                <a:latin typeface="Galdeano"/>
                <a:ea typeface="Galdeano"/>
                <a:cs typeface="Galdeano"/>
                <a:sym typeface="Galdeano"/>
              </a:rPr>
              <a:t>	A meta foi alcançada!</a:t>
            </a:r>
          </a:p>
          <a:p>
            <a:pPr indent="-268288" lvl="0" marL="268288" marR="0" rtl="0" algn="l">
              <a:lnSpc>
                <a:spcPct val="133333"/>
              </a:lnSpc>
              <a:spcBef>
                <a:spcPts val="900"/>
              </a:spcBef>
              <a:spcAft>
                <a:spcPts val="0"/>
              </a:spcAft>
              <a:buSzPct val="25000"/>
              <a:buNone/>
            </a:pPr>
            <a:r>
              <a:rPr b="0" baseline="0" i="0" lang="pt-BR" sz="1800" u="none" cap="none" strike="noStrike">
                <a:solidFill>
                  <a:schemeClr val="lt1"/>
                </a:solidFill>
                <a:latin typeface="Galdeano"/>
                <a:ea typeface="Galdeano"/>
                <a:cs typeface="Galdeano"/>
                <a:sym typeface="Galdeano"/>
              </a:rPr>
              <a:t>	</a:t>
            </a:r>
            <a:r>
              <a:rPr b="0" baseline="0" i="0" lang="pt-BR" sz="1800" u="none" cap="none" strike="noStrike">
                <a:solidFill>
                  <a:srgbClr val="FF0000"/>
                </a:solidFill>
                <a:latin typeface="Galdeano"/>
                <a:ea typeface="Galdeano"/>
                <a:cs typeface="Galdeano"/>
                <a:sym typeface="Galdeano"/>
              </a:rPr>
              <a:t>Então  esse ser ascendente tornar-se-á parte do Corpo da Finalidade. </a:t>
            </a:r>
            <a:r>
              <a:rPr b="0" baseline="0" i="0" lang="pt-BR" sz="1800" u="none" cap="none" strike="noStrike">
                <a:solidFill>
                  <a:schemeClr val="lt1"/>
                </a:solidFill>
                <a:latin typeface="Galdeano"/>
                <a:ea typeface="Galdeano"/>
                <a:cs typeface="Galdeano"/>
                <a:sym typeface="Galdeano"/>
              </a:rPr>
              <a:t>	</a:t>
            </a:r>
          </a:p>
        </p:txBody>
      </p:sp>
      <p:sp>
        <p:nvSpPr>
          <p:cNvPr id="712" name="Shape 712"/>
          <p:cNvSpPr txBox="1"/>
          <p:nvPr/>
        </p:nvSpPr>
        <p:spPr>
          <a:xfrm>
            <a:off x="4707685" y="436602"/>
            <a:ext cx="2324675"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2000" u="none" cap="none" strike="noStrike">
                <a:solidFill>
                  <a:schemeClr val="lt1"/>
                </a:solidFill>
                <a:latin typeface="Galdeano"/>
                <a:ea typeface="Galdeano"/>
                <a:cs typeface="Galdeano"/>
                <a:sym typeface="Galdeano"/>
              </a:rPr>
              <a:t>Chegada ao Paraíso</a:t>
            </a:r>
          </a:p>
        </p:txBody>
      </p:sp>
      <p:cxnSp>
        <p:nvCxnSpPr>
          <p:cNvPr id="713" name="Shape 713"/>
          <p:cNvCxnSpPr/>
          <p:nvPr/>
        </p:nvCxnSpPr>
        <p:spPr>
          <a:xfrm>
            <a:off x="0" y="6309319"/>
            <a:ext cx="9144000" cy="0"/>
          </a:xfrm>
          <a:prstGeom prst="straightConnector1">
            <a:avLst/>
          </a:prstGeom>
          <a:solidFill>
            <a:schemeClr val="dk2"/>
          </a:solidFill>
          <a:ln cap="flat" cmpd="sng" w="12700">
            <a:solidFill>
              <a:schemeClr val="lt1"/>
            </a:solidFill>
            <a:prstDash val="solid"/>
            <a:round/>
            <a:headEnd len="med" w="med" type="none"/>
            <a:tailEnd len="med" w="med" type="none"/>
          </a:ln>
        </p:spPr>
      </p:cxnSp>
      <p:cxnSp>
        <p:nvCxnSpPr>
          <p:cNvPr id="714" name="Shape 714"/>
          <p:cNvCxnSpPr/>
          <p:nvPr/>
        </p:nvCxnSpPr>
        <p:spPr>
          <a:xfrm>
            <a:off x="4643437" y="692695"/>
            <a:ext cx="0" cy="5545138"/>
          </a:xfrm>
          <a:prstGeom prst="straightConnector1">
            <a:avLst/>
          </a:prstGeom>
          <a:noFill/>
          <a:ln cap="flat" cmpd="sng" w="12700">
            <a:solidFill>
              <a:schemeClr val="lt1"/>
            </a:solidFill>
            <a:prstDash val="solid"/>
            <a:round/>
            <a:headEnd len="med" w="med" type="none"/>
            <a:tailEnd len="med" w="med" type="none"/>
          </a:ln>
        </p:spPr>
      </p:cxnSp>
      <p:sp>
        <p:nvSpPr>
          <p:cNvPr id="715" name="Shape 715"/>
          <p:cNvSpPr/>
          <p:nvPr/>
        </p:nvSpPr>
        <p:spPr>
          <a:xfrm>
            <a:off x="225425" y="33904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4. Progressores Moronciais </a:t>
            </a:r>
          </a:p>
        </p:txBody>
      </p:sp>
      <p:sp>
        <p:nvSpPr>
          <p:cNvPr id="716" name="Shape 716"/>
          <p:cNvSpPr/>
          <p:nvPr/>
        </p:nvSpPr>
        <p:spPr>
          <a:xfrm>
            <a:off x="217487" y="202999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2. Sobreviventes Adormecidos</a:t>
            </a:r>
          </a:p>
        </p:txBody>
      </p:sp>
      <p:sp>
        <p:nvSpPr>
          <p:cNvPr id="717" name="Shape 717"/>
          <p:cNvSpPr/>
          <p:nvPr/>
        </p:nvSpPr>
        <p:spPr>
          <a:xfrm>
            <a:off x="214312" y="2707852"/>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3. Estudantes das Mansões  </a:t>
            </a:r>
          </a:p>
        </p:txBody>
      </p:sp>
      <p:sp>
        <p:nvSpPr>
          <p:cNvPr id="718" name="Shape 718"/>
          <p:cNvSpPr/>
          <p:nvPr/>
        </p:nvSpPr>
        <p:spPr>
          <a:xfrm>
            <a:off x="225425" y="40762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5. Pupilos do Superuniverso</a:t>
            </a:r>
          </a:p>
        </p:txBody>
      </p:sp>
      <p:sp>
        <p:nvSpPr>
          <p:cNvPr id="719" name="Shape 719"/>
          <p:cNvSpPr/>
          <p:nvPr/>
        </p:nvSpPr>
        <p:spPr>
          <a:xfrm>
            <a:off x="225425" y="4762078"/>
            <a:ext cx="3598862" cy="360362"/>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6. Peregrinos de Havona</a:t>
            </a:r>
          </a:p>
        </p:txBody>
      </p:sp>
      <p:sp>
        <p:nvSpPr>
          <p:cNvPr id="720" name="Shape 720"/>
          <p:cNvSpPr/>
          <p:nvPr/>
        </p:nvSpPr>
        <p:spPr>
          <a:xfrm>
            <a:off x="217487" y="5458989"/>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rgbClr val="FFC000"/>
                </a:solidFill>
                <a:latin typeface="Galdeano"/>
                <a:ea typeface="Galdeano"/>
                <a:cs typeface="Galdeano"/>
                <a:sym typeface="Galdeano"/>
              </a:rPr>
              <a:t>7. Os que Chegam ao Paraíso</a:t>
            </a:r>
          </a:p>
        </p:txBody>
      </p:sp>
      <p:sp>
        <p:nvSpPr>
          <p:cNvPr id="721" name="Shape 721"/>
          <p:cNvSpPr/>
          <p:nvPr/>
        </p:nvSpPr>
        <p:spPr>
          <a:xfrm>
            <a:off x="225425" y="1388640"/>
            <a:ext cx="3598862" cy="360363"/>
          </a:xfrm>
          <a:prstGeom prst="flowChartAlternateProcess">
            <a:avLst/>
          </a:prstGeom>
          <a:solidFill>
            <a:schemeClr val="dk2"/>
          </a:solid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1. Mortais Planetários</a:t>
            </a:r>
          </a:p>
        </p:txBody>
      </p:sp>
      <p:sp>
        <p:nvSpPr>
          <p:cNvPr id="722" name="Shape 722"/>
          <p:cNvSpPr/>
          <p:nvPr/>
        </p:nvSpPr>
        <p:spPr>
          <a:xfrm>
            <a:off x="3995935" y="5324921"/>
            <a:ext cx="504056" cy="552351"/>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
        <p:nvSpPr>
          <p:cNvPr id="723" name="Shape 723"/>
          <p:cNvSpPr/>
          <p:nvPr/>
        </p:nvSpPr>
        <p:spPr>
          <a:xfrm rot="5400000">
            <a:off x="1898841" y="5145119"/>
            <a:ext cx="252029" cy="276175"/>
          </a:xfrm>
          <a:prstGeom prst="rightArrow">
            <a:avLst>
              <a:gd fmla="val 50000" name="adj1"/>
              <a:gd fmla="val 50000" name="adj2"/>
            </a:avLst>
          </a:prstGeom>
          <a:solidFill>
            <a:srgbClr val="FFC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Galdeano"/>
              <a:ea typeface="Galdeano"/>
              <a:cs typeface="Galdeano"/>
              <a:sym typeface="Galdeano"/>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7" name="Shape 727"/>
        <p:cNvGrpSpPr/>
        <p:nvPr/>
      </p:nvGrpSpPr>
      <p:grpSpPr>
        <a:xfrm>
          <a:off x="0" y="0"/>
          <a:ext cx="0" cy="0"/>
          <a:chOff x="0" y="0"/>
          <a:chExt cx="0" cy="0"/>
        </a:xfrm>
      </p:grpSpPr>
      <p:sp>
        <p:nvSpPr>
          <p:cNvPr id="728" name="Shape 728"/>
          <p:cNvSpPr txBox="1"/>
          <p:nvPr>
            <p:ph type="title"/>
          </p:nvPr>
        </p:nvSpPr>
        <p:spPr>
          <a:xfrm>
            <a:off x="-684212" y="-458787"/>
            <a:ext cx="827088" cy="244474"/>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pt-BR" sz="1000" u="none" cap="none" strike="noStrike">
                <a:solidFill>
                  <a:schemeClr val="lt2"/>
                </a:solidFill>
                <a:latin typeface="Verdana"/>
                <a:ea typeface="Verdana"/>
                <a:cs typeface="Verdana"/>
                <a:sym typeface="Verdana"/>
              </a:rPr>
              <a:t>O Paraíso</a:t>
            </a:r>
          </a:p>
        </p:txBody>
      </p:sp>
      <p:pic>
        <p:nvPicPr>
          <p:cNvPr id="729" name="Shape 729"/>
          <p:cNvPicPr preferRelativeResize="0"/>
          <p:nvPr/>
        </p:nvPicPr>
        <p:blipFill rotWithShape="1">
          <a:blip r:embed="rId3">
            <a:alphaModFix/>
          </a:blip>
          <a:srcRect b="0" l="0" r="0" t="0"/>
          <a:stretch/>
        </p:blipFill>
        <p:spPr>
          <a:xfrm>
            <a:off x="35495" y="44623"/>
            <a:ext cx="6602668" cy="5388841"/>
          </a:xfrm>
          <a:prstGeom prst="rect">
            <a:avLst/>
          </a:prstGeom>
          <a:noFill/>
          <a:ln>
            <a:noFill/>
          </a:ln>
        </p:spPr>
      </p:pic>
      <p:sp>
        <p:nvSpPr>
          <p:cNvPr id="730" name="Shape 730"/>
          <p:cNvSpPr/>
          <p:nvPr/>
        </p:nvSpPr>
        <p:spPr>
          <a:xfrm>
            <a:off x="0" y="44623"/>
            <a:ext cx="6489295" cy="58477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3200" u="none" cap="none" strike="noStrike">
                <a:solidFill>
                  <a:schemeClr val="lt1"/>
                </a:solidFill>
                <a:latin typeface="Galdeano"/>
                <a:ea typeface="Galdeano"/>
                <a:cs typeface="Galdeano"/>
                <a:sym typeface="Galdeano"/>
              </a:rPr>
              <a:t>O Paraíso</a:t>
            </a:r>
          </a:p>
        </p:txBody>
      </p:sp>
      <p:sp>
        <p:nvSpPr>
          <p:cNvPr id="731" name="Shape 731"/>
          <p:cNvSpPr txBox="1"/>
          <p:nvPr/>
        </p:nvSpPr>
        <p:spPr>
          <a:xfrm>
            <a:off x="5399087" y="632877"/>
            <a:ext cx="3744912" cy="452431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O centro eterno do universo dos universos, a morada da DEIDADE.</a:t>
            </a:r>
          </a:p>
          <a:p>
            <a:pPr indent="0" lvl="0" marL="0" marR="0" rtl="0" algn="l">
              <a:spcBef>
                <a:spcPts val="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É o maior corpo físico da criação universo.</a:t>
            </a:r>
          </a:p>
          <a:p>
            <a:pPr indent="0" lvl="0" marL="0" marR="0" rtl="0" algn="l">
              <a:spcBef>
                <a:spcPts val="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É uma esfera material, bem como uma morada espiritual.</a:t>
            </a:r>
          </a:p>
          <a:p>
            <a:pPr indent="0" lvl="0" marL="0" marR="0" rtl="0" algn="l">
              <a:spcBef>
                <a:spcPts val="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Ocupa um local físico no universo, mas não depende do Espaço </a:t>
            </a: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nem do Tempo.</a:t>
            </a:r>
          </a:p>
          <a:p>
            <a:pPr indent="0" lvl="0" marL="0" marR="0" rtl="0" algn="l">
              <a:spcBef>
                <a:spcPts val="0"/>
              </a:spcBef>
              <a:spcAft>
                <a:spcPts val="0"/>
              </a:spcAft>
              <a:buNone/>
            </a:pPr>
            <a:r>
              <a:t/>
            </a:r>
            <a:endParaRPr b="0" baseline="0" i="0" sz="1800" u="none" cap="none" strike="noStrike">
              <a:solidFill>
                <a:schemeClr val="lt1"/>
              </a:solidFill>
              <a:latin typeface="Galdeano"/>
              <a:ea typeface="Galdeano"/>
              <a:cs typeface="Galdeano"/>
              <a:sym typeface="Galdeano"/>
            </a:endParaRP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Todas as criaturas dos 7 superuniversos ocupariam </a:t>
            </a:r>
          </a:p>
          <a:p>
            <a:pPr indent="0" lvl="0" marL="0" marR="0" rtl="0" algn="l">
              <a:spcBef>
                <a:spcPts val="0"/>
              </a:spcBef>
              <a:spcAft>
                <a:spcPts val="0"/>
              </a:spcAft>
              <a:buSzPct val="25000"/>
              <a:buNone/>
            </a:pPr>
            <a:r>
              <a:rPr b="0" baseline="0" i="0" lang="pt-BR" sz="1800" u="none" cap="none" strike="noStrike">
                <a:solidFill>
                  <a:schemeClr val="lt1"/>
                </a:solidFill>
                <a:latin typeface="Galdeano"/>
                <a:ea typeface="Galdeano"/>
                <a:cs typeface="Galdeano"/>
                <a:sym typeface="Galdeano"/>
              </a:rPr>
              <a:t>apenas 4 % da área reservada.</a:t>
            </a:r>
          </a:p>
        </p:txBody>
      </p:sp>
      <p:sp>
        <p:nvSpPr>
          <p:cNvPr id="732" name="Shape 732"/>
          <p:cNvSpPr txBox="1"/>
          <p:nvPr/>
        </p:nvSpPr>
        <p:spPr>
          <a:xfrm>
            <a:off x="179511" y="5458130"/>
            <a:ext cx="8709347" cy="1211228"/>
          </a:xfrm>
          <a:prstGeom prst="rect">
            <a:avLst/>
          </a:prstGeom>
          <a:noFill/>
          <a:ln>
            <a:noFill/>
          </a:ln>
        </p:spPr>
        <p:txBody>
          <a:bodyPr anchorCtr="0" anchor="t" bIns="45700" lIns="91425" rIns="91425" tIns="45700">
            <a:noAutofit/>
          </a:bodyPr>
          <a:lstStyle/>
          <a:p>
            <a:pPr indent="0" lvl="0" marL="0" marR="0" rtl="0" algn="ctr">
              <a:lnSpc>
                <a:spcPct val="166666"/>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11:0.2 </a:t>
            </a:r>
            <a:r>
              <a:rPr b="0" baseline="0" i="0" lang="pt-BR" sz="1800" u="none" cap="none" strike="noStrike">
                <a:solidFill>
                  <a:schemeClr val="lt1"/>
                </a:solidFill>
                <a:latin typeface="Galdeano"/>
                <a:ea typeface="Galdeano"/>
                <a:cs typeface="Galdeano"/>
                <a:sym typeface="Galdeano"/>
              </a:rPr>
              <a:t>A profundidade da beleza espiritual e as maravilhas desse magnífico conjunto estão além da compreensão da mente finita das criaturas materiais. A glória e o esplendor espiritual da morada divina são inacessíveis à compreensão dos mortais.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6" name="Shape 736"/>
        <p:cNvGrpSpPr/>
        <p:nvPr/>
      </p:nvGrpSpPr>
      <p:grpSpPr>
        <a:xfrm>
          <a:off x="0" y="0"/>
          <a:ext cx="0" cy="0"/>
          <a:chOff x="0" y="0"/>
          <a:chExt cx="0" cy="0"/>
        </a:xfrm>
      </p:grpSpPr>
      <p:sp>
        <p:nvSpPr>
          <p:cNvPr id="737" name="Shape 737"/>
          <p:cNvSpPr txBox="1"/>
          <p:nvPr>
            <p:ph type="title"/>
          </p:nvPr>
        </p:nvSpPr>
        <p:spPr>
          <a:xfrm>
            <a:off x="107504" y="271101"/>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aprendizado no Paraíso</a:t>
            </a:r>
          </a:p>
        </p:txBody>
      </p:sp>
      <p:graphicFrame>
        <p:nvGraphicFramePr>
          <p:cNvPr id="738" name="Shape 738"/>
          <p:cNvGraphicFramePr/>
          <p:nvPr/>
        </p:nvGraphicFramePr>
        <p:xfrm>
          <a:off x="467543" y="1412775"/>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{B660C64F-43EE-4010-857F-C1503EF9613B}</a:tableStyleId>
              </a:tblPr>
              <a:tblGrid>
                <a:gridCol w="1080125"/>
                <a:gridCol w="6936750"/>
              </a:tblGrid>
              <a:tr h="522200">
                <a:tc>
                  <a:txBody>
                    <a:bodyPr>
                      <a:noAutofit/>
                    </a:bodyPr>
                    <a:lstStyle/>
                    <a:p>
                      <a:pPr lvl="0" rtl="0" algn="l">
                        <a:spcBef>
                          <a:spcPts val="0"/>
                        </a:spcBef>
                        <a:spcAft>
                          <a:spcPts val="0"/>
                        </a:spcAft>
                        <a:buSzPct val="25000"/>
                        <a:buNone/>
                      </a:pPr>
                      <a:r>
                        <a:rPr lang="pt-BR" sz="1600">
                          <a:latin typeface="Galdeano"/>
                          <a:ea typeface="Galdeano"/>
                          <a:cs typeface="Galdeano"/>
                          <a:sym typeface="Galdeano"/>
                        </a:rPr>
                        <a:t>Paraíso</a:t>
                      </a:r>
                    </a:p>
                  </a:txBody>
                  <a:tcPr marT="45700" marB="45700" marR="91450" marL="91450"/>
                </a:tc>
                <a:tc>
                  <a:txBody>
                    <a:bodyPr>
                      <a:noAutofit/>
                    </a:bodyPr>
                    <a:lstStyle/>
                    <a:p>
                      <a:pPr lvl="0" rtl="0" algn="ctr">
                        <a:spcBef>
                          <a:spcPts val="0"/>
                        </a:spcBef>
                        <a:buSzPct val="25000"/>
                        <a:buNone/>
                      </a:pPr>
                      <a:r>
                        <a:rPr lang="pt-BR" sz="1600">
                          <a:latin typeface="Galdeano"/>
                          <a:ea typeface="Galdeano"/>
                          <a:cs typeface="Galdeano"/>
                          <a:sym typeface="Galdeano"/>
                        </a:rPr>
                        <a:t>Aprendizado</a:t>
                      </a:r>
                    </a:p>
                  </a:txBody>
                  <a:tcPr marT="45700" marB="45700" marR="91450" marL="91450"/>
                </a:tc>
              </a:tr>
              <a:tr h="2483075">
                <a:tc>
                  <a:txBody>
                    <a:bodyPr>
                      <a:noAutofit/>
                    </a:bodyPr>
                    <a:lstStyle/>
                    <a:p>
                      <a:pPr lvl="0" rtl="0" algn="l">
                        <a:spcBef>
                          <a:spcPts val="0"/>
                        </a:spcBef>
                        <a:spcAft>
                          <a:spcPts val="0"/>
                        </a:spcAft>
                        <a:buSzPct val="25000"/>
                        <a:buNone/>
                      </a:pPr>
                      <a:r>
                        <a:rPr lang="pt-BR" sz="1400">
                          <a:latin typeface="Galdeano"/>
                          <a:ea typeface="Galdeano"/>
                          <a:cs typeface="Galdeano"/>
                          <a:sym typeface="Galdeano"/>
                        </a:rPr>
                        <a:t>Paraíso</a:t>
                      </a:r>
                    </a:p>
                  </a:txBody>
                  <a:tcPr marT="45700" marB="45700" marR="91450" marL="91450"/>
                </a:tc>
                <a:tc>
                  <a:txBody>
                    <a:bodyPr>
                      <a:noAutofit/>
                    </a:bodyPr>
                    <a:lstStyle/>
                    <a:p>
                      <a:pPr indent="-174625" lvl="0" marL="174625" rtl="0">
                        <a:lnSpc>
                          <a:spcPct val="150000"/>
                        </a:lnSpc>
                        <a:spcBef>
                          <a:spcPts val="0"/>
                        </a:spcBef>
                        <a:spcAft>
                          <a:spcPts val="0"/>
                        </a:spcAft>
                        <a:buClr>
                          <a:schemeClr val="lt1"/>
                        </a:buClr>
                        <a:buSzPct val="100000"/>
                        <a:buFont typeface="Galdeano"/>
                        <a:buChar char="•"/>
                      </a:pPr>
                      <a:r>
                        <a:rPr lang="pt-BR" sz="1400">
                          <a:latin typeface="Galdeano"/>
                          <a:ea typeface="Galdeano"/>
                          <a:cs typeface="Galdeano"/>
                          <a:sym typeface="Galdeano"/>
                        </a:rPr>
                        <a:t>Curso progressivo sobre a divindade e a absonitude</a:t>
                      </a:r>
                    </a:p>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Receber instruções sobre a ética dos relacionamentos no Paraíso</a:t>
                      </a:r>
                    </a:p>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Receber instruções sobre a utilização de uma conduta perfeita</a:t>
                      </a:r>
                    </a:p>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Alcançar a compreensão da natureza e funcionamento dos milhares de grupos de supercidadãos transcendentais do Paraíso</a:t>
                      </a:r>
                    </a:p>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Utilizar as bibliotecas automáticas vivas para referencia e verificação do conhecimento</a:t>
                      </a:r>
                    </a:p>
                    <a:p>
                      <a:pPr indent="-174625" lvl="0" marL="174625" rtl="0">
                        <a:lnSpc>
                          <a:spcPct val="150000"/>
                        </a:lnSpc>
                        <a:spcBef>
                          <a:spcPts val="0"/>
                        </a:spcBef>
                        <a:spcAft>
                          <a:spcPts val="0"/>
                        </a:spcAft>
                        <a:buClr>
                          <a:schemeClr val="lt1"/>
                        </a:buClr>
                        <a:buSzPct val="100000"/>
                        <a:buFont typeface="Galdeano"/>
                        <a:buChar char="•"/>
                      </a:pPr>
                      <a:r>
                        <a:rPr baseline="0" lang="pt-BR" sz="1400">
                          <a:latin typeface="Galdeano"/>
                          <a:ea typeface="Galdeano"/>
                          <a:cs typeface="Galdeano"/>
                          <a:sym typeface="Galdeano"/>
                        </a:rPr>
                        <a:t>Resolver problemas universais</a:t>
                      </a:r>
                    </a:p>
                    <a:p>
                      <a:pPr indent="-174625" lvl="0" marL="174625" rtl="0">
                        <a:lnSpc>
                          <a:spcPct val="150000"/>
                        </a:lnSpc>
                        <a:spcBef>
                          <a:spcPts val="0"/>
                        </a:spcBef>
                        <a:buClr>
                          <a:schemeClr val="lt1"/>
                        </a:buClr>
                        <a:buSzPct val="100000"/>
                        <a:buFont typeface="Galdeano"/>
                        <a:buChar char="•"/>
                      </a:pPr>
                      <a:r>
                        <a:rPr baseline="0" lang="pt-BR" sz="1400">
                          <a:latin typeface="Galdeano"/>
                          <a:ea typeface="Galdeano"/>
                          <a:cs typeface="Galdeano"/>
                          <a:sym typeface="Galdeano"/>
                        </a:rPr>
                        <a:t>Alcançar a totalidade da adoração*.</a:t>
                      </a:r>
                    </a:p>
                  </a:txBody>
                  <a:tcPr marT="45700" marB="45700" marR="91450" marL="91450"/>
                </a:tc>
              </a:tr>
            </a:tbl>
          </a:graphicData>
        </a:graphic>
      </p:graphicFrame>
      <p:sp>
        <p:nvSpPr>
          <p:cNvPr id="739" name="Shape 739"/>
          <p:cNvSpPr txBox="1"/>
          <p:nvPr/>
        </p:nvSpPr>
        <p:spPr>
          <a:xfrm>
            <a:off x="539550" y="4869160"/>
            <a:ext cx="8044476" cy="138499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SzPct val="25000"/>
              <a:buNone/>
            </a:pPr>
            <a:r>
              <a:rPr b="0" baseline="0" i="0" lang="pt-BR" sz="1400" u="none" cap="none" strike="noStrike">
                <a:solidFill>
                  <a:schemeClr val="lt1"/>
                </a:solidFill>
                <a:latin typeface="Galdeano"/>
                <a:ea typeface="Galdeano"/>
                <a:cs typeface="Galdeano"/>
                <a:sym typeface="Galdeano"/>
              </a:rPr>
              <a:t>*** </a:t>
            </a:r>
            <a:r>
              <a:rPr b="0" baseline="30000" i="0" lang="pt-BR" sz="1400" u="none" cap="none" strike="noStrike">
                <a:solidFill>
                  <a:schemeClr val="lt1"/>
                </a:solidFill>
                <a:latin typeface="Galdeano"/>
                <a:ea typeface="Galdeano"/>
                <a:cs typeface="Galdeano"/>
                <a:sym typeface="Galdeano"/>
              </a:rPr>
              <a:t>1:1.2</a:t>
            </a:r>
            <a:r>
              <a:rPr b="0" baseline="0" i="0" lang="pt-BR" sz="1400" u="none" cap="none" strike="noStrike">
                <a:solidFill>
                  <a:schemeClr val="lt1"/>
                </a:solidFill>
                <a:latin typeface="Galdeano"/>
                <a:ea typeface="Galdeano"/>
                <a:cs typeface="Galdeano"/>
                <a:sym typeface="Galdeano"/>
              </a:rPr>
              <a:t>  </a:t>
            </a:r>
            <a:r>
              <a:rPr b="0" baseline="0" i="1" lang="pt-BR" sz="1400" u="none" cap="none" strike="noStrike">
                <a:solidFill>
                  <a:schemeClr val="lt1"/>
                </a:solidFill>
                <a:latin typeface="Galdeano"/>
                <a:ea typeface="Galdeano"/>
                <a:cs typeface="Galdeano"/>
                <a:sym typeface="Galdeano"/>
              </a:rPr>
              <a:t>Em Deus, o homem vive, move-se e tem o seu ser, não há nada que o homem possa dar a Deus, a não ser a escolha de ater-se a vontade do Pai; uma decisão como essa, efetivada pelas criaturas volitivas inteligentes dos universos, na realidade, constitui a verdadeira adoração, que satisfaz muito plenamente ao Pai Criador, em cuja natureza o amor é preponderante.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3" name="Shape 743"/>
        <p:cNvGrpSpPr/>
        <p:nvPr/>
      </p:nvGrpSpPr>
      <p:grpSpPr>
        <a:xfrm>
          <a:off x="0" y="0"/>
          <a:ext cx="0" cy="0"/>
          <a:chOff x="0" y="0"/>
          <a:chExt cx="0" cy="0"/>
        </a:xfrm>
      </p:grpSpPr>
      <p:sp>
        <p:nvSpPr>
          <p:cNvPr id="744" name="Shape 744"/>
          <p:cNvSpPr txBox="1"/>
          <p:nvPr>
            <p:ph type="title"/>
          </p:nvPr>
        </p:nvSpPr>
        <p:spPr>
          <a:xfrm>
            <a:off x="251519" y="332656"/>
            <a:ext cx="8651726"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Finalitores</a:t>
            </a:r>
          </a:p>
        </p:txBody>
      </p:sp>
      <p:sp>
        <p:nvSpPr>
          <p:cNvPr id="745" name="Shape 745"/>
          <p:cNvSpPr txBox="1"/>
          <p:nvPr>
            <p:ph idx="1" type="body"/>
          </p:nvPr>
        </p:nvSpPr>
        <p:spPr>
          <a:xfrm>
            <a:off x="533400" y="1447800"/>
            <a:ext cx="7772400" cy="4645495"/>
          </a:xfrm>
          <a:prstGeom prst="rect">
            <a:avLst/>
          </a:prstGeom>
          <a:noFill/>
          <a:ln>
            <a:noFill/>
          </a:ln>
        </p:spPr>
        <p:txBody>
          <a:bodyPr anchorCtr="0" anchor="t" bIns="45700" lIns="91425" rIns="91425" tIns="45700">
            <a:noAutofit/>
          </a:bodyPr>
          <a:lstStyle/>
          <a:p>
            <a:pPr indent="-342900" lvl="0" marL="342900" marR="0" rtl="0" algn="l">
              <a:lnSpc>
                <a:spcPct val="140000"/>
              </a:lnSpc>
              <a:spcBef>
                <a:spcPts val="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Após conseguir a totalidade da adoração, o agora </a:t>
            </a:r>
            <a:r>
              <a:rPr b="0" baseline="0" i="0" lang="pt-BR" sz="2000" u="none" cap="none" strike="noStrike">
                <a:solidFill>
                  <a:srgbClr val="FF0000"/>
                </a:solidFill>
                <a:latin typeface="Galdeano"/>
                <a:ea typeface="Galdeano"/>
                <a:cs typeface="Galdeano"/>
                <a:sym typeface="Galdeano"/>
              </a:rPr>
              <a:t>ser perfeito mortal fusionado ao Pai</a:t>
            </a:r>
            <a:r>
              <a:rPr b="0" baseline="0" i="0" lang="pt-BR" sz="2000" u="none" cap="none" strike="noStrike">
                <a:solidFill>
                  <a:schemeClr val="lt1"/>
                </a:solidFill>
                <a:latin typeface="Galdeano"/>
                <a:ea typeface="Galdeano"/>
                <a:cs typeface="Galdeano"/>
                <a:sym typeface="Galdeano"/>
              </a:rPr>
              <a:t> está qualificado para ser admitido do Corpo do Finalitores.</a:t>
            </a:r>
          </a:p>
          <a:p>
            <a:pPr indent="-342900" lvl="0" marL="342900" marR="0" rtl="0" algn="l">
              <a:lnSpc>
                <a:spcPct val="140000"/>
              </a:lnSpc>
              <a:spcBef>
                <a:spcPts val="12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Os mortais atingem 6º estágio do espírito após a solenidade que os investe para sempre nos Corpo de Finalitores Mortais. São agora considerados </a:t>
            </a:r>
            <a:r>
              <a:rPr b="0" baseline="0" i="0" lang="pt-BR" sz="2000" u="sng" cap="none" strike="noStrike">
                <a:solidFill>
                  <a:srgbClr val="FF0000"/>
                </a:solidFill>
                <a:latin typeface="Galdeano"/>
                <a:ea typeface="Galdeano"/>
                <a:cs typeface="Galdeano"/>
                <a:sym typeface="Galdeano"/>
              </a:rPr>
              <a:t>espíritos do sexto estágio</a:t>
            </a:r>
            <a:r>
              <a:rPr b="0" baseline="0" i="0" lang="pt-BR" sz="2000" u="none" cap="none" strike="noStrike">
                <a:solidFill>
                  <a:srgbClr val="FF0000"/>
                </a:solidFill>
                <a:latin typeface="Galdeano"/>
                <a:ea typeface="Galdeano"/>
                <a:cs typeface="Galdeano"/>
                <a:sym typeface="Galdeano"/>
              </a:rPr>
              <a:t>.</a:t>
            </a:r>
          </a:p>
          <a:p>
            <a:pPr indent="-342900" lvl="0" marL="342900" marR="0" rtl="0" algn="l">
              <a:lnSpc>
                <a:spcPct val="140000"/>
              </a:lnSpc>
              <a:spcBef>
                <a:spcPts val="12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A partir deste instante </a:t>
            </a:r>
            <a:r>
              <a:rPr b="0" baseline="0" i="0" lang="pt-BR" sz="2000" u="none" cap="none" strike="noStrike">
                <a:solidFill>
                  <a:srgbClr val="FF0000"/>
                </a:solidFill>
                <a:latin typeface="Galdeano"/>
                <a:ea typeface="Galdeano"/>
                <a:cs typeface="Galdeano"/>
                <a:sym typeface="Galdeano"/>
              </a:rPr>
              <a:t>ministram nos mundos de luz e vida assim como em qualquer parte do Universo.</a:t>
            </a:r>
          </a:p>
          <a:p>
            <a:pPr indent="-342900" lvl="0" marL="342900" marR="0" rtl="0" algn="l">
              <a:lnSpc>
                <a:spcPct val="140000"/>
              </a:lnSpc>
              <a:spcBef>
                <a:spcPts val="1200"/>
              </a:spcBef>
              <a:spcAft>
                <a:spcPts val="0"/>
              </a:spcAft>
              <a:buClr>
                <a:schemeClr val="lt1"/>
              </a:buClr>
              <a:buSzPct val="85000"/>
              <a:buFont typeface="Galdeano"/>
              <a:buChar char="•"/>
            </a:pPr>
            <a:r>
              <a:rPr b="0" baseline="0" i="0" lang="pt-BR" sz="2000" u="none" cap="none" strike="noStrike">
                <a:solidFill>
                  <a:schemeClr val="lt1"/>
                </a:solidFill>
                <a:latin typeface="Galdeano"/>
                <a:ea typeface="Galdeano"/>
                <a:cs typeface="Galdeano"/>
                <a:sym typeface="Galdeano"/>
              </a:rPr>
              <a:t>O futuro dos Finalitores não é revelado em Urântia mas especula-se que estes Finalitores irão servir nos Universos em expansão sob a liderança do Filho Criador do seu Universo.</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9" name="Shape 749"/>
        <p:cNvGrpSpPr/>
        <p:nvPr/>
      </p:nvGrpSpPr>
      <p:grpSpPr>
        <a:xfrm>
          <a:off x="0" y="0"/>
          <a:ext cx="0" cy="0"/>
          <a:chOff x="0" y="0"/>
          <a:chExt cx="0" cy="0"/>
        </a:xfrm>
      </p:grpSpPr>
      <p:sp>
        <p:nvSpPr>
          <p:cNvPr id="750" name="Shape 750"/>
          <p:cNvSpPr/>
          <p:nvPr/>
        </p:nvSpPr>
        <p:spPr>
          <a:xfrm>
            <a:off x="611560" y="1700808"/>
            <a:ext cx="7920880" cy="3785651"/>
          </a:xfrm>
          <a:prstGeom prst="rect">
            <a:avLst/>
          </a:prstGeom>
          <a:solidFill>
            <a:srgbClr val="C4C4C4">
              <a:alpha val="24705"/>
            </a:srgbClr>
          </a:solidFill>
          <a:ln>
            <a:noFill/>
          </a:ln>
        </p:spPr>
        <p:txBody>
          <a:bodyPr anchorCtr="0" anchor="t" bIns="45700" lIns="91425" rIns="91425" tIns="45700">
            <a:noAutofit/>
          </a:bodyPr>
          <a:lstStyle/>
          <a:p>
            <a:pPr indent="0" lvl="0" marL="0" marR="0" rtl="0" algn="just">
              <a:lnSpc>
                <a:spcPct val="150000"/>
              </a:lnSpc>
              <a:spcBef>
                <a:spcPts val="0"/>
              </a:spcBef>
              <a:spcAft>
                <a:spcPts val="0"/>
              </a:spcAft>
              <a:buSzPct val="25000"/>
              <a:buNone/>
            </a:pPr>
            <a:r>
              <a:rPr b="0" baseline="30000" i="0" lang="pt-BR" sz="2000" u="none" cap="none" strike="noStrike">
                <a:solidFill>
                  <a:srgbClr val="FF0000"/>
                </a:solidFill>
                <a:latin typeface="Galdeano"/>
                <a:ea typeface="Galdeano"/>
                <a:cs typeface="Galdeano"/>
                <a:sym typeface="Galdeano"/>
              </a:rPr>
              <a:t>30:4.34</a:t>
            </a:r>
            <a:r>
              <a:rPr b="0" baseline="0" i="0" lang="pt-BR" sz="2000" u="none" cap="none" strike="noStrike">
                <a:solidFill>
                  <a:srgbClr val="FF0000"/>
                </a:solidFill>
                <a:latin typeface="Galdeano"/>
                <a:ea typeface="Galdeano"/>
                <a:cs typeface="Galdeano"/>
                <a:sym typeface="Galdeano"/>
              </a:rPr>
              <a:t> Esta narrativa, juntamente com o que vos tem sido revelado e com o que podeis aprender com as instruções do vosso próprio mundo, representa, em linhas gerais, a carreira de um mortal ascendente. A história varia consideravelmente nos diferentes superuniversos, mas esta exposição proporciona uma visão do plano comum de progressão dos mortais, do modo como se tornou operativo no universo local de Nébadon e no sétimo segmento do grande universo, o superuniverso de Orvônton.</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4" name="Shape 754"/>
        <p:cNvGrpSpPr/>
        <p:nvPr/>
      </p:nvGrpSpPr>
      <p:grpSpPr>
        <a:xfrm>
          <a:off x="0" y="0"/>
          <a:ext cx="0" cy="0"/>
          <a:chOff x="0" y="0"/>
          <a:chExt cx="0" cy="0"/>
        </a:xfrm>
      </p:grpSpPr>
      <p:sp>
        <p:nvSpPr>
          <p:cNvPr id="755" name="Shape 755"/>
          <p:cNvSpPr txBox="1"/>
          <p:nvPr>
            <p:ph type="title"/>
          </p:nvPr>
        </p:nvSpPr>
        <p:spPr>
          <a:xfrm>
            <a:off x="111570" y="179929"/>
            <a:ext cx="8924925" cy="5847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200" u="none" cap="none" strike="noStrike">
                <a:solidFill>
                  <a:schemeClr val="lt1"/>
                </a:solidFill>
                <a:latin typeface="Galdeano"/>
                <a:ea typeface="Galdeano"/>
                <a:cs typeface="Galdeano"/>
                <a:sym typeface="Galdeano"/>
              </a:rPr>
              <a:t>Um resumo da carreira de ascensão ao Paraíso</a:t>
            </a:r>
          </a:p>
        </p:txBody>
      </p:sp>
      <p:sp>
        <p:nvSpPr>
          <p:cNvPr id="756" name="Shape 756"/>
          <p:cNvSpPr txBox="1"/>
          <p:nvPr>
            <p:ph idx="1" type="body"/>
          </p:nvPr>
        </p:nvSpPr>
        <p:spPr>
          <a:xfrm>
            <a:off x="611560" y="1268759"/>
            <a:ext cx="3672407" cy="5040559"/>
          </a:xfrm>
          <a:prstGeom prst="rect">
            <a:avLst/>
          </a:prstGeom>
          <a:solidFill>
            <a:schemeClr val="dk2"/>
          </a:solidFill>
          <a:ln>
            <a:noFill/>
          </a:ln>
        </p:spPr>
        <p:txBody>
          <a:bodyPr anchorCtr="0" anchor="t" bIns="45700" lIns="91425" rIns="91425" tIns="45700">
            <a:noAutofit/>
          </a:bodyPr>
          <a:lstStyle/>
          <a:p>
            <a:pPr indent="0" lvl="0" marL="0" marR="0" rtl="0" algn="l">
              <a:lnSpc>
                <a:spcPct val="133333"/>
              </a:lnSpc>
              <a:spcBef>
                <a:spcPts val="0"/>
              </a:spcBef>
              <a:spcAft>
                <a:spcPts val="0"/>
              </a:spcAft>
              <a:buClr>
                <a:srgbClr val="FFC000"/>
              </a:buClr>
              <a:buSzPct val="25000"/>
              <a:buFont typeface="Galdeano"/>
              <a:buNone/>
            </a:pPr>
            <a:r>
              <a:rPr b="1" baseline="0" i="0" lang="pt-BR" sz="1800" u="none" cap="none" strike="noStrike">
                <a:solidFill>
                  <a:srgbClr val="FFC000"/>
                </a:solidFill>
                <a:latin typeface="Galdeano"/>
                <a:ea typeface="Galdeano"/>
                <a:cs typeface="Galdeano"/>
                <a:sym typeface="Galdeano"/>
              </a:rPr>
              <a:t>Material</a:t>
            </a:r>
          </a:p>
          <a:p>
            <a:pPr indent="0" lvl="0" marL="0" marR="0" rtl="0" algn="l">
              <a:lnSpc>
                <a:spcPct val="150000"/>
              </a:lnSpc>
              <a:spcBef>
                <a:spcPts val="0"/>
              </a:spcBef>
              <a:spcAft>
                <a:spcPts val="0"/>
              </a:spcAft>
              <a:buClr>
                <a:schemeClr val="lt1"/>
              </a:buClr>
              <a:buFont typeface="Verdana"/>
              <a:buNone/>
            </a:pPr>
            <a:r>
              <a:t/>
            </a:r>
            <a:endParaRPr b="1" baseline="0" i="0" sz="1600" u="none" cap="none" strike="noStrike">
              <a:solidFill>
                <a:srgbClr val="FF0000"/>
              </a:solidFill>
              <a:latin typeface="Galdeano"/>
              <a:ea typeface="Galdeano"/>
              <a:cs typeface="Galdeano"/>
              <a:sym typeface="Galdeano"/>
            </a:endParaRPr>
          </a:p>
          <a:p>
            <a:pPr indent="0" lvl="0" marL="0" marR="0" rtl="0" algn="l">
              <a:lnSpc>
                <a:spcPct val="150000"/>
              </a:lnSpc>
              <a:spcBef>
                <a:spcPts val="0"/>
              </a:spcBef>
              <a:spcAft>
                <a:spcPts val="0"/>
              </a:spcAft>
              <a:buClr>
                <a:srgbClr val="FF0000"/>
              </a:buClr>
              <a:buSzPct val="25000"/>
              <a:buFont typeface="Galdeano"/>
              <a:buNone/>
            </a:pPr>
            <a:r>
              <a:rPr b="1" baseline="0" i="0" lang="pt-BR" sz="1600" u="none" cap="none" strike="noStrike">
                <a:solidFill>
                  <a:srgbClr val="FF0000"/>
                </a:solidFill>
                <a:latin typeface="Galdeano"/>
                <a:ea typeface="Galdeano"/>
                <a:cs typeface="Galdeano"/>
                <a:sym typeface="Galdeano"/>
              </a:rPr>
              <a:t>Animal + Volição = Ser Humano</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livre arbítrio </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sensibilidade aos 6º  e 7º  sétimos circuitos ajudantes da mente</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 possibilidade de existência eterna</a:t>
            </a:r>
          </a:p>
          <a:p>
            <a:pPr indent="-256540" lvl="0" marL="342900" marR="0" rtl="0" algn="l">
              <a:lnSpc>
                <a:spcPct val="150000"/>
              </a:lnSpc>
              <a:spcBef>
                <a:spcPts val="0"/>
              </a:spcBef>
              <a:spcAft>
                <a:spcPts val="0"/>
              </a:spcAft>
              <a:buClr>
                <a:schemeClr val="lt1"/>
              </a:buClr>
              <a:buFont typeface="Verdana"/>
              <a:buNone/>
            </a:pPr>
            <a:r>
              <a:t/>
            </a:r>
            <a:endParaRPr b="1" baseline="0" i="0" sz="1600" u="none" cap="none" strike="noStrike">
              <a:solidFill>
                <a:schemeClr val="lt1"/>
              </a:solidFill>
              <a:latin typeface="Galdeano"/>
              <a:ea typeface="Galdeano"/>
              <a:cs typeface="Galdeano"/>
              <a:sym typeface="Galdeano"/>
            </a:endParaRPr>
          </a:p>
          <a:p>
            <a:pPr indent="0" lvl="0" marL="0" marR="0" rtl="0" algn="l">
              <a:lnSpc>
                <a:spcPct val="150000"/>
              </a:lnSpc>
              <a:spcBef>
                <a:spcPts val="0"/>
              </a:spcBef>
              <a:spcAft>
                <a:spcPts val="0"/>
              </a:spcAft>
              <a:buClr>
                <a:schemeClr val="lt1"/>
              </a:buClr>
              <a:buFont typeface="Verdana"/>
              <a:buNone/>
            </a:pPr>
            <a:r>
              <a:t/>
            </a:r>
            <a:endParaRPr b="1" baseline="0" i="0" sz="1600" u="none" cap="none" strike="noStrike">
              <a:solidFill>
                <a:srgbClr val="FF0000"/>
              </a:solidFill>
              <a:latin typeface="Galdeano"/>
              <a:ea typeface="Galdeano"/>
              <a:cs typeface="Galdeano"/>
              <a:sym typeface="Galdeano"/>
            </a:endParaRPr>
          </a:p>
          <a:p>
            <a:pPr indent="0" lvl="0" marL="0" marR="0" rtl="0" algn="l">
              <a:lnSpc>
                <a:spcPct val="150000"/>
              </a:lnSpc>
              <a:spcBef>
                <a:spcPts val="0"/>
              </a:spcBef>
              <a:spcAft>
                <a:spcPts val="0"/>
              </a:spcAft>
              <a:buClr>
                <a:srgbClr val="FF0000"/>
              </a:buClr>
              <a:buSzPct val="25000"/>
              <a:buFont typeface="Galdeano"/>
              <a:buNone/>
            </a:pPr>
            <a:r>
              <a:rPr b="1" baseline="0" i="0" lang="pt-BR" sz="1600" u="none" cap="none" strike="noStrike">
                <a:solidFill>
                  <a:srgbClr val="FF0000"/>
                </a:solidFill>
                <a:latin typeface="Galdeano"/>
                <a:ea typeface="Galdeano"/>
                <a:cs typeface="Galdeano"/>
                <a:sym typeface="Galdeano"/>
              </a:rPr>
              <a:t>Ser humano + Livre Arbítrio = Alma</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possibilidade de criação de uma alma imortal de acordo com as decisões em vida</a:t>
            </a:r>
          </a:p>
          <a:p>
            <a:pPr indent="-88265" lvl="0" marL="174625" marR="0" rtl="0" algn="l">
              <a:lnSpc>
                <a:spcPct val="15000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256540" lvl="0" marL="342900" marR="0" rtl="0" algn="l">
              <a:lnSpc>
                <a:spcPct val="15000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p:txBody>
      </p:sp>
      <p:sp>
        <p:nvSpPr>
          <p:cNvPr id="757" name="Shape 757"/>
          <p:cNvSpPr txBox="1"/>
          <p:nvPr>
            <p:ph idx="2" type="body"/>
          </p:nvPr>
        </p:nvSpPr>
        <p:spPr>
          <a:xfrm>
            <a:off x="4783832" y="1268759"/>
            <a:ext cx="3892624" cy="4968551"/>
          </a:xfrm>
          <a:prstGeom prst="rect">
            <a:avLst/>
          </a:prstGeom>
          <a:solidFill>
            <a:schemeClr val="dk2"/>
          </a:solidFill>
          <a:ln>
            <a:noFill/>
          </a:ln>
        </p:spPr>
        <p:txBody>
          <a:bodyPr anchorCtr="0" anchor="t" bIns="45700" lIns="91425" rIns="91425" tIns="45700">
            <a:noAutofit/>
          </a:bodyPr>
          <a:lstStyle/>
          <a:p>
            <a:pPr indent="0" lvl="0" marL="0" marR="0" rtl="0" algn="l">
              <a:lnSpc>
                <a:spcPct val="133333"/>
              </a:lnSpc>
              <a:spcBef>
                <a:spcPts val="0"/>
              </a:spcBef>
              <a:spcAft>
                <a:spcPts val="0"/>
              </a:spcAft>
              <a:buClr>
                <a:srgbClr val="FFC000"/>
              </a:buClr>
              <a:buSzPct val="25000"/>
              <a:buFont typeface="Galdeano"/>
              <a:buNone/>
            </a:pPr>
            <a:r>
              <a:rPr b="1" baseline="0" i="0" lang="pt-BR" sz="1800" u="none" cap="none" strike="noStrike">
                <a:solidFill>
                  <a:srgbClr val="FFC000"/>
                </a:solidFill>
                <a:latin typeface="Galdeano"/>
                <a:ea typeface="Galdeano"/>
                <a:cs typeface="Galdeano"/>
                <a:sym typeface="Galdeano"/>
              </a:rPr>
              <a:t>Moroncial </a:t>
            </a:r>
          </a:p>
          <a:p>
            <a:pPr indent="0" lvl="0" marL="0" marR="0" rtl="0" algn="l">
              <a:lnSpc>
                <a:spcPct val="15000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0" lvl="0" marL="0" marR="0" rtl="0" algn="l">
              <a:lnSpc>
                <a:spcPct val="150000"/>
              </a:lnSpc>
              <a:spcBef>
                <a:spcPts val="0"/>
              </a:spcBef>
              <a:spcAft>
                <a:spcPts val="0"/>
              </a:spcAft>
              <a:buClr>
                <a:srgbClr val="FF0000"/>
              </a:buClr>
              <a:buSzPct val="25000"/>
              <a:buFont typeface="Galdeano"/>
              <a:buNone/>
            </a:pPr>
            <a:r>
              <a:rPr b="1" baseline="0" i="0" lang="pt-BR" sz="1600" u="none" cap="none" strike="noStrike">
                <a:solidFill>
                  <a:srgbClr val="FF0000"/>
                </a:solidFill>
                <a:latin typeface="Galdeano"/>
                <a:ea typeface="Galdeano"/>
                <a:cs typeface="Galdeano"/>
                <a:sym typeface="Galdeano"/>
              </a:rPr>
              <a:t>Alma + Fusão Ajustador = Ser Real e Imortal  </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a alma de origem animal, que tem identidade, ganha um espirito; o espirito se diferencia ao ganhar a identidade</a:t>
            </a:r>
          </a:p>
          <a:p>
            <a:pPr indent="-181928" lvl="0" marL="268288" marR="0" rtl="0" algn="l">
              <a:lnSpc>
                <a:spcPct val="15000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0" lvl="0" marL="0" marR="0" rtl="0" algn="l">
              <a:lnSpc>
                <a:spcPct val="133333"/>
              </a:lnSpc>
              <a:spcBef>
                <a:spcPts val="0"/>
              </a:spcBef>
              <a:spcAft>
                <a:spcPts val="0"/>
              </a:spcAft>
              <a:buClr>
                <a:srgbClr val="FFC000"/>
              </a:buClr>
              <a:buSzPct val="25000"/>
              <a:buFont typeface="Galdeano"/>
              <a:buNone/>
            </a:pPr>
            <a:r>
              <a:rPr b="1" baseline="0" i="0" lang="pt-BR" sz="1800" u="none" cap="none" strike="noStrike">
                <a:solidFill>
                  <a:srgbClr val="FFC000"/>
                </a:solidFill>
                <a:latin typeface="Galdeano"/>
                <a:ea typeface="Galdeano"/>
                <a:cs typeface="Galdeano"/>
                <a:sym typeface="Galdeano"/>
              </a:rPr>
              <a:t>Espiritual</a:t>
            </a:r>
          </a:p>
          <a:p>
            <a:pPr indent="0" lvl="0" marL="0" marR="0" rtl="0" algn="l">
              <a:lnSpc>
                <a:spcPct val="150000"/>
              </a:lnSpc>
              <a:spcBef>
                <a:spcPts val="0"/>
              </a:spcBef>
              <a:spcAft>
                <a:spcPts val="0"/>
              </a:spcAft>
              <a:buClr>
                <a:schemeClr val="lt1"/>
              </a:buClr>
              <a:buFont typeface="Verdana"/>
              <a:buNone/>
            </a:pPr>
            <a:r>
              <a:t/>
            </a:r>
            <a:endParaRPr b="1" baseline="0" i="0" sz="1600" u="none" cap="none" strike="noStrike">
              <a:solidFill>
                <a:srgbClr val="FF0000"/>
              </a:solidFill>
              <a:latin typeface="Galdeano"/>
              <a:ea typeface="Galdeano"/>
              <a:cs typeface="Galdeano"/>
              <a:sym typeface="Galdeano"/>
            </a:endParaRPr>
          </a:p>
          <a:p>
            <a:pPr indent="0" lvl="0" marL="0" marR="0" rtl="0" algn="l">
              <a:lnSpc>
                <a:spcPct val="150000"/>
              </a:lnSpc>
              <a:spcBef>
                <a:spcPts val="0"/>
              </a:spcBef>
              <a:spcAft>
                <a:spcPts val="0"/>
              </a:spcAft>
              <a:buClr>
                <a:srgbClr val="FF0000"/>
              </a:buClr>
              <a:buSzPct val="25000"/>
              <a:buFont typeface="Galdeano"/>
              <a:buNone/>
            </a:pPr>
            <a:r>
              <a:rPr b="1" baseline="0" i="0" lang="pt-BR" sz="1600" u="none" cap="none" strike="noStrike">
                <a:solidFill>
                  <a:srgbClr val="FF0000"/>
                </a:solidFill>
                <a:latin typeface="Galdeano"/>
                <a:ea typeface="Galdeano"/>
                <a:cs typeface="Galdeano"/>
                <a:sym typeface="Galdeano"/>
              </a:rPr>
              <a:t>Ser real  +  Percorrer circuitos e chegar ao Pai no Paraíso = Finalitor </a:t>
            </a:r>
          </a:p>
          <a:p>
            <a:pPr indent="-268288" lvl="0" marL="268288" marR="0" rtl="0" algn="l">
              <a:lnSpc>
                <a:spcPct val="15000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objetivo final desta fase da evolução humana</a:t>
            </a:r>
          </a:p>
          <a:p>
            <a:pPr indent="-88265" lvl="0" marL="174625" marR="0" rtl="0" algn="l">
              <a:lnSpc>
                <a:spcPct val="15000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2" name="Shape 762"/>
        <p:cNvGrpSpPr/>
        <p:nvPr/>
      </p:nvGrpSpPr>
      <p:grpSpPr>
        <a:xfrm>
          <a:off x="0" y="0"/>
          <a:ext cx="0" cy="0"/>
          <a:chOff x="0" y="0"/>
          <a:chExt cx="0" cy="0"/>
        </a:xfrm>
      </p:grpSpPr>
      <p:sp>
        <p:nvSpPr>
          <p:cNvPr id="763" name="Shape 763"/>
          <p:cNvSpPr txBox="1"/>
          <p:nvPr>
            <p:ph type="title"/>
          </p:nvPr>
        </p:nvSpPr>
        <p:spPr>
          <a:xfrm>
            <a:off x="39688" y="97165"/>
            <a:ext cx="8924925" cy="52321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pt-BR" sz="2800" u="none" cap="none" strike="noStrike">
                <a:solidFill>
                  <a:schemeClr val="lt1"/>
                </a:solidFill>
                <a:latin typeface="Galdeano"/>
                <a:ea typeface="Galdeano"/>
                <a:cs typeface="Galdeano"/>
                <a:sym typeface="Galdeano"/>
              </a:rPr>
              <a:t>Um resumo do aprendizado na ascensão ao Paraíso</a:t>
            </a:r>
          </a:p>
        </p:txBody>
      </p:sp>
      <p:sp>
        <p:nvSpPr>
          <p:cNvPr id="764" name="Shape 764"/>
          <p:cNvSpPr txBox="1"/>
          <p:nvPr>
            <p:ph idx="1" type="body"/>
          </p:nvPr>
        </p:nvSpPr>
        <p:spPr>
          <a:xfrm>
            <a:off x="611560" y="836712"/>
            <a:ext cx="3672407" cy="5328591"/>
          </a:xfrm>
          <a:prstGeom prst="rect">
            <a:avLst/>
          </a:prstGeom>
          <a:solidFill>
            <a:schemeClr val="dk2"/>
          </a:solidFill>
          <a:ln>
            <a:noFill/>
          </a:ln>
        </p:spPr>
        <p:txBody>
          <a:bodyPr anchorCtr="0" anchor="t" bIns="45700" lIns="91425" rIns="91425" tIns="45700">
            <a:noAutofit/>
          </a:bodyPr>
          <a:lstStyle/>
          <a:p>
            <a:pPr indent="0" lvl="0" marL="0" marR="0" rtl="0" algn="ctr">
              <a:lnSpc>
                <a:spcPct val="156250"/>
              </a:lnSpc>
              <a:spcBef>
                <a:spcPts val="0"/>
              </a:spcBef>
              <a:spcAft>
                <a:spcPts val="0"/>
              </a:spcAft>
              <a:buClr>
                <a:srgbClr val="FFC000"/>
              </a:buClr>
              <a:buSzPct val="25000"/>
              <a:buFont typeface="Galdeano"/>
              <a:buNone/>
            </a:pPr>
            <a:r>
              <a:rPr b="1" baseline="0" i="0" lang="pt-BR" sz="1600" u="none" cap="none" strike="noStrike">
                <a:solidFill>
                  <a:srgbClr val="FFC000"/>
                </a:solidFill>
                <a:latin typeface="Galdeano"/>
                <a:ea typeface="Galdeano"/>
                <a:cs typeface="Galdeano"/>
                <a:sym typeface="Galdeano"/>
              </a:rPr>
              <a:t>Material</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 </a:t>
            </a:r>
            <a:r>
              <a:rPr b="0" baseline="0" i="0" lang="pt-BR" sz="1600" u="none" cap="none" strike="noStrike">
                <a:solidFill>
                  <a:srgbClr val="FFC000"/>
                </a:solidFill>
                <a:latin typeface="Galdeano"/>
                <a:ea typeface="Galdeano"/>
                <a:cs typeface="Galdeano"/>
                <a:sym typeface="Galdeano"/>
              </a:rPr>
              <a:t>planeta</a:t>
            </a:r>
            <a:r>
              <a:rPr b="0" baseline="0" i="0" lang="pt-BR" sz="1600" u="none" cap="none" strike="noStrike">
                <a:solidFill>
                  <a:schemeClr val="lt1"/>
                </a:solidFill>
                <a:latin typeface="Galdeano"/>
                <a:ea typeface="Galdeano"/>
                <a:cs typeface="Galdeano"/>
                <a:sym typeface="Galdeano"/>
              </a:rPr>
              <a:t> de origem.</a:t>
            </a:r>
          </a:p>
          <a:p>
            <a:pPr indent="-88265" lvl="0" marL="174625" marR="0" rtl="0" algn="ctr">
              <a:lnSpc>
                <a:spcPct val="1562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0" lvl="0" marL="0" marR="0" rtl="0" algn="ctr">
              <a:lnSpc>
                <a:spcPct val="156250"/>
              </a:lnSpc>
              <a:spcBef>
                <a:spcPts val="0"/>
              </a:spcBef>
              <a:spcAft>
                <a:spcPts val="0"/>
              </a:spcAft>
              <a:buClr>
                <a:srgbClr val="FFC000"/>
              </a:buClr>
              <a:buSzPct val="25000"/>
              <a:buFont typeface="Galdeano"/>
              <a:buNone/>
            </a:pPr>
            <a:r>
              <a:rPr b="1" baseline="0" i="0" lang="pt-BR" sz="1600" u="none" cap="none" strike="noStrike">
                <a:solidFill>
                  <a:srgbClr val="FFC000"/>
                </a:solidFill>
                <a:latin typeface="Galdeano"/>
                <a:ea typeface="Galdeano"/>
                <a:cs typeface="Galdeano"/>
                <a:sym typeface="Galdeano"/>
              </a:rPr>
              <a:t>Moroncial</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Os 7 mundos das mansões. </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Jerusém – </a:t>
            </a:r>
            <a:r>
              <a:rPr b="0" baseline="0" i="0" lang="pt-BR" sz="1600" u="none" cap="none" strike="noStrike">
                <a:solidFill>
                  <a:srgbClr val="FFC000"/>
                </a:solidFill>
                <a:latin typeface="Galdeano"/>
                <a:ea typeface="Galdeano"/>
                <a:cs typeface="Galdeano"/>
                <a:sym typeface="Galdeano"/>
              </a:rPr>
              <a:t>sede do sistema </a:t>
            </a:r>
            <a:r>
              <a:rPr b="0" baseline="0" i="0" lang="pt-BR" sz="1600" u="none" cap="none" strike="noStrike">
                <a:solidFill>
                  <a:schemeClr val="lt1"/>
                </a:solidFill>
                <a:latin typeface="Galdeano"/>
                <a:ea typeface="Galdeano"/>
                <a:cs typeface="Galdeano"/>
                <a:sym typeface="Galdeano"/>
              </a:rPr>
              <a:t>Satânia.</a:t>
            </a:r>
          </a:p>
          <a:p>
            <a:pPr indent="0" lvl="0" marL="0" marR="0" rtl="0" algn="ctr">
              <a:lnSpc>
                <a:spcPct val="156250"/>
              </a:lnSpc>
              <a:spcBef>
                <a:spcPts val="0"/>
              </a:spcBef>
              <a:spcAft>
                <a:spcPts val="0"/>
              </a:spcAft>
              <a:buClr>
                <a:schemeClr val="lt1"/>
              </a:buClr>
              <a:buSzPct val="25000"/>
              <a:buFont typeface="Galdeano"/>
              <a:buNone/>
            </a:pPr>
            <a:r>
              <a:rPr b="0" baseline="0" i="0" lang="pt-BR" sz="1600" u="none" cap="none" strike="noStrike">
                <a:solidFill>
                  <a:schemeClr val="lt1"/>
                </a:solidFill>
                <a:latin typeface="Galdeano"/>
                <a:ea typeface="Galdeano"/>
                <a:cs typeface="Galdeano"/>
                <a:sym typeface="Galdeano"/>
              </a:rPr>
              <a:t>   </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Os 70 satélites que rodeiam a sede da constelação.</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 Edêntia – </a:t>
            </a:r>
            <a:r>
              <a:rPr b="0" baseline="0" i="0" lang="pt-BR" sz="1600" u="none" cap="none" strike="noStrike">
                <a:solidFill>
                  <a:srgbClr val="FFC000"/>
                </a:solidFill>
                <a:latin typeface="Galdeano"/>
                <a:ea typeface="Galdeano"/>
                <a:cs typeface="Galdeano"/>
                <a:sym typeface="Galdeano"/>
              </a:rPr>
              <a:t>sede da constelação </a:t>
            </a:r>
            <a:r>
              <a:rPr b="0" baseline="0" i="0" lang="pt-BR" sz="1600" u="none" cap="none" strike="noStrike">
                <a:solidFill>
                  <a:schemeClr val="lt1"/>
                </a:solidFill>
                <a:latin typeface="Galdeano"/>
                <a:ea typeface="Galdeano"/>
                <a:cs typeface="Galdeano"/>
                <a:sym typeface="Galdeano"/>
              </a:rPr>
              <a:t>de Norlatiadeque.</a:t>
            </a:r>
          </a:p>
          <a:p>
            <a:pPr indent="0" lvl="0" marL="0" marR="0" rtl="0" algn="ctr">
              <a:lnSpc>
                <a:spcPct val="156250"/>
              </a:lnSpc>
              <a:spcBef>
                <a:spcPts val="0"/>
              </a:spcBef>
              <a:spcAft>
                <a:spcPts val="0"/>
              </a:spcAft>
              <a:buClr>
                <a:schemeClr val="lt1"/>
              </a:buClr>
              <a:buSzPct val="25000"/>
              <a:buFont typeface="Galdeano"/>
              <a:buNone/>
            </a:pPr>
            <a:r>
              <a:rPr b="0" baseline="0" i="0" lang="pt-BR" sz="1600" u="none" cap="none" strike="noStrike">
                <a:solidFill>
                  <a:schemeClr val="lt1"/>
                </a:solidFill>
                <a:latin typeface="Galdeano"/>
                <a:ea typeface="Galdeano"/>
                <a:cs typeface="Galdeano"/>
                <a:sym typeface="Galdeano"/>
              </a:rPr>
              <a:t>   </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As 490 esferas que orbitam a capital do universo local.</a:t>
            </a:r>
          </a:p>
          <a:p>
            <a:pPr indent="-174625" lvl="0" marL="174625" marR="0" rtl="0" algn="ctr">
              <a:lnSpc>
                <a:spcPct val="1562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Sálvington – a </a:t>
            </a:r>
            <a:r>
              <a:rPr b="0" baseline="0" i="0" lang="pt-BR" sz="1600" u="none" cap="none" strike="noStrike">
                <a:solidFill>
                  <a:srgbClr val="FFC000"/>
                </a:solidFill>
                <a:latin typeface="Galdeano"/>
                <a:ea typeface="Galdeano"/>
                <a:cs typeface="Galdeano"/>
                <a:sym typeface="Galdeano"/>
              </a:rPr>
              <a:t>sede do universo local </a:t>
            </a:r>
            <a:r>
              <a:rPr b="0" baseline="0" i="0" lang="pt-BR" sz="1600" u="none" cap="none" strike="noStrike">
                <a:solidFill>
                  <a:schemeClr val="lt1"/>
                </a:solidFill>
                <a:latin typeface="Galdeano"/>
                <a:ea typeface="Galdeano"/>
                <a:cs typeface="Galdeano"/>
                <a:sym typeface="Galdeano"/>
              </a:rPr>
              <a:t>de Nébadon.</a:t>
            </a:r>
          </a:p>
          <a:p>
            <a:pPr indent="-256540" lvl="0" marL="342900" marR="0" rtl="0" algn="ctr">
              <a:lnSpc>
                <a:spcPct val="1562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p:txBody>
      </p:sp>
      <p:sp>
        <p:nvSpPr>
          <p:cNvPr id="765" name="Shape 765"/>
          <p:cNvSpPr txBox="1"/>
          <p:nvPr>
            <p:ph idx="2" type="body"/>
          </p:nvPr>
        </p:nvSpPr>
        <p:spPr>
          <a:xfrm>
            <a:off x="4783832" y="836712"/>
            <a:ext cx="3892624" cy="5328591"/>
          </a:xfrm>
          <a:prstGeom prst="rect">
            <a:avLst/>
          </a:prstGeom>
          <a:solidFill>
            <a:schemeClr val="dk2"/>
          </a:solidFill>
          <a:ln>
            <a:noFill/>
          </a:ln>
        </p:spPr>
        <p:txBody>
          <a:bodyPr anchorCtr="0" anchor="t" bIns="45700" lIns="91425" rIns="91425" tIns="45700">
            <a:noAutofit/>
          </a:bodyPr>
          <a:lstStyle/>
          <a:p>
            <a:pPr indent="0" lvl="0" marL="0" marR="0" rtl="0" algn="ctr">
              <a:lnSpc>
                <a:spcPct val="118750"/>
              </a:lnSpc>
              <a:spcBef>
                <a:spcPts val="0"/>
              </a:spcBef>
              <a:spcAft>
                <a:spcPts val="0"/>
              </a:spcAft>
              <a:buClr>
                <a:srgbClr val="FFC000"/>
              </a:buClr>
              <a:buSzPct val="25000"/>
              <a:buFont typeface="Galdeano"/>
              <a:buNone/>
            </a:pPr>
            <a:r>
              <a:rPr b="1" baseline="0" i="0" lang="pt-BR" sz="1600" u="none" cap="none" strike="noStrike">
                <a:solidFill>
                  <a:srgbClr val="FFC000"/>
                </a:solidFill>
                <a:latin typeface="Galdeano"/>
                <a:ea typeface="Galdeano"/>
                <a:cs typeface="Galdeano"/>
                <a:sym typeface="Galdeano"/>
              </a:rPr>
              <a:t>Espiritual</a:t>
            </a:r>
          </a:p>
          <a:p>
            <a:pPr indent="0" lvl="0" marL="0"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As 7 esferas ao redor da capital do setor menor.</a:t>
            </a: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U-Menor, a Terceira – </a:t>
            </a:r>
            <a:r>
              <a:rPr b="0" baseline="0" i="0" lang="pt-BR" sz="1600" u="none" cap="none" strike="noStrike">
                <a:solidFill>
                  <a:srgbClr val="FFC000"/>
                </a:solidFill>
                <a:latin typeface="Galdeano"/>
                <a:ea typeface="Galdeano"/>
                <a:cs typeface="Galdeano"/>
                <a:sym typeface="Galdeano"/>
              </a:rPr>
              <a:t>sede central do setor menor</a:t>
            </a:r>
            <a:r>
              <a:rPr b="0" baseline="0" i="0" lang="pt-BR" sz="1600" u="none" cap="none" strike="noStrike">
                <a:solidFill>
                  <a:schemeClr val="lt1"/>
                </a:solidFill>
                <a:latin typeface="Galdeano"/>
                <a:ea typeface="Galdeano"/>
                <a:cs typeface="Galdeano"/>
                <a:sym typeface="Galdeano"/>
              </a:rPr>
              <a:t> de Ensa.</a:t>
            </a:r>
          </a:p>
          <a:p>
            <a:pPr indent="-88265" lvl="0" marL="174625"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As 70 esferas ao redor da capital do setor maior.</a:t>
            </a: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U-Maior, a Quinta – </a:t>
            </a:r>
            <a:r>
              <a:rPr b="0" baseline="0" i="0" lang="pt-BR" sz="1600" u="none" cap="none" strike="noStrike">
                <a:solidFill>
                  <a:srgbClr val="FFC000"/>
                </a:solidFill>
                <a:latin typeface="Galdeano"/>
                <a:ea typeface="Galdeano"/>
                <a:cs typeface="Galdeano"/>
                <a:sym typeface="Galdeano"/>
              </a:rPr>
              <a:t>sede central do setor maior </a:t>
            </a:r>
            <a:r>
              <a:rPr b="0" baseline="0" i="0" lang="pt-BR" sz="1600" u="none" cap="none" strike="noStrike">
                <a:solidFill>
                  <a:schemeClr val="lt1"/>
                </a:solidFill>
                <a:latin typeface="Galdeano"/>
                <a:ea typeface="Galdeano"/>
                <a:cs typeface="Galdeano"/>
                <a:sym typeface="Galdeano"/>
              </a:rPr>
              <a:t>de Esplândon.</a:t>
            </a:r>
          </a:p>
          <a:p>
            <a:pPr indent="-88265" lvl="0" marL="174625"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Os 490 universidades que rodeiam a sede do superuniverso.</a:t>
            </a: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Uversa – </a:t>
            </a:r>
            <a:r>
              <a:rPr b="0" baseline="0" i="0" lang="pt-BR" sz="1600" u="none" cap="none" strike="noStrike">
                <a:solidFill>
                  <a:srgbClr val="FFC000"/>
                </a:solidFill>
                <a:latin typeface="Galdeano"/>
                <a:ea typeface="Galdeano"/>
                <a:cs typeface="Galdeano"/>
                <a:sym typeface="Galdeano"/>
              </a:rPr>
              <a:t>sede central do superuniverso </a:t>
            </a:r>
            <a:r>
              <a:rPr b="0" baseline="0" i="0" lang="pt-BR" sz="1600" u="none" cap="none" strike="noStrike">
                <a:solidFill>
                  <a:schemeClr val="lt1"/>
                </a:solidFill>
                <a:latin typeface="Galdeano"/>
                <a:ea typeface="Galdeano"/>
                <a:cs typeface="Galdeano"/>
                <a:sym typeface="Galdeano"/>
              </a:rPr>
              <a:t>de Orvônton.</a:t>
            </a:r>
          </a:p>
          <a:p>
            <a:pPr indent="-88265" lvl="0" marL="174625"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1 bilhão de mundos - o </a:t>
            </a:r>
            <a:r>
              <a:rPr b="0" baseline="0" i="0" lang="pt-BR" sz="1600" u="none" cap="none" strike="noStrike">
                <a:solidFill>
                  <a:srgbClr val="FFC000"/>
                </a:solidFill>
                <a:latin typeface="Galdeano"/>
                <a:ea typeface="Galdeano"/>
                <a:cs typeface="Galdeano"/>
                <a:sym typeface="Galdeano"/>
              </a:rPr>
              <a:t>Universo Central de Havona</a:t>
            </a:r>
            <a:r>
              <a:rPr b="0" baseline="0" i="0" lang="pt-BR" sz="1600" u="none" cap="none" strike="noStrike">
                <a:solidFill>
                  <a:schemeClr val="lt1"/>
                </a:solidFill>
                <a:latin typeface="Galdeano"/>
                <a:ea typeface="Galdeano"/>
                <a:cs typeface="Galdeano"/>
                <a:sym typeface="Galdeano"/>
              </a:rPr>
              <a:t>.</a:t>
            </a:r>
          </a:p>
          <a:p>
            <a:pPr indent="-88265" lvl="0" marL="174625"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a:p>
            <a:pPr indent="-174625" lvl="0" marL="174625" marR="0" rtl="0" algn="ctr">
              <a:lnSpc>
                <a:spcPct val="118750"/>
              </a:lnSpc>
              <a:spcBef>
                <a:spcPts val="0"/>
              </a:spcBef>
              <a:spcAft>
                <a:spcPts val="0"/>
              </a:spcAft>
              <a:buClr>
                <a:schemeClr val="lt1"/>
              </a:buClr>
              <a:buSzPct val="85000"/>
              <a:buFont typeface="Galdeano"/>
              <a:buChar char="❖"/>
            </a:pPr>
            <a:r>
              <a:rPr b="0" baseline="0" i="0" lang="pt-BR" sz="1600" u="none" cap="none" strike="noStrike">
                <a:solidFill>
                  <a:schemeClr val="lt1"/>
                </a:solidFill>
                <a:latin typeface="Galdeano"/>
                <a:ea typeface="Galdeano"/>
                <a:cs typeface="Galdeano"/>
                <a:sym typeface="Galdeano"/>
              </a:rPr>
              <a:t>O </a:t>
            </a:r>
            <a:r>
              <a:rPr b="0" baseline="0" i="0" lang="pt-BR" sz="1600" u="none" cap="none" strike="noStrike">
                <a:solidFill>
                  <a:srgbClr val="FFC000"/>
                </a:solidFill>
                <a:latin typeface="Galdeano"/>
                <a:ea typeface="Galdeano"/>
                <a:cs typeface="Galdeano"/>
                <a:sym typeface="Galdeano"/>
              </a:rPr>
              <a:t>Paraíso</a:t>
            </a:r>
          </a:p>
          <a:p>
            <a:pPr indent="-88265" lvl="0" marL="174625" marR="0" rtl="0" algn="ctr">
              <a:lnSpc>
                <a:spcPct val="118750"/>
              </a:lnSpc>
              <a:spcBef>
                <a:spcPts val="0"/>
              </a:spcBef>
              <a:spcAft>
                <a:spcPts val="0"/>
              </a:spcAft>
              <a:buClr>
                <a:schemeClr val="lt1"/>
              </a:buClr>
              <a:buFont typeface="Verdana"/>
              <a:buNone/>
            </a:pPr>
            <a:r>
              <a:t/>
            </a:r>
            <a:endParaRPr b="0" baseline="0" i="0" sz="1600" u="none" cap="none" strike="noStrike">
              <a:solidFill>
                <a:schemeClr val="lt1"/>
              </a:solidFill>
              <a:latin typeface="Galdeano"/>
              <a:ea typeface="Galdeano"/>
              <a:cs typeface="Galdeano"/>
              <a:sym typeface="Galdeano"/>
            </a:endParaRPr>
          </a:p>
        </p:txBody>
      </p:sp>
      <p:sp>
        <p:nvSpPr>
          <p:cNvPr id="766" name="Shape 766"/>
          <p:cNvSpPr txBox="1"/>
          <p:nvPr/>
        </p:nvSpPr>
        <p:spPr>
          <a:xfrm>
            <a:off x="609820" y="6309319"/>
            <a:ext cx="8066636" cy="46166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400" u="none" cap="none" strike="noStrike">
                <a:solidFill>
                  <a:srgbClr val="FFC000"/>
                </a:solidFill>
                <a:latin typeface="Galdeano"/>
                <a:ea typeface="Galdeano"/>
                <a:cs typeface="Galdeano"/>
                <a:sym typeface="Galdeano"/>
              </a:rPr>
              <a:t>1141 esferas + 1 bilhão </a:t>
            </a:r>
          </a:p>
        </p:txBody>
      </p:sp>
      <p:cxnSp>
        <p:nvCxnSpPr>
          <p:cNvPr id="767" name="Shape 767"/>
          <p:cNvCxnSpPr/>
          <p:nvPr/>
        </p:nvCxnSpPr>
        <p:spPr>
          <a:xfrm>
            <a:off x="609820" y="1700808"/>
            <a:ext cx="3674147" cy="0"/>
          </a:xfrm>
          <a:prstGeom prst="straightConnector1">
            <a:avLst/>
          </a:prstGeom>
          <a:solidFill>
            <a:schemeClr val="dk2"/>
          </a:solidFill>
          <a:ln cap="flat" cmpd="sng" w="12700">
            <a:solidFill>
              <a:srgbClr val="FFC000"/>
            </a:solidFill>
            <a:prstDash val="solid"/>
            <a:round/>
            <a:headEnd len="med" w="med" type="none"/>
            <a:tailEnd len="med" w="med" type="non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66"/>
                                        </p:tgtEl>
                                        <p:attrNameLst>
                                          <p:attrName>style.visibility</p:attrName>
                                        </p:attrNameLst>
                                      </p:cBhvr>
                                      <p:to>
                                        <p:strVal val="visible"/>
                                      </p:to>
                                    </p:set>
                                    <p:anim calcmode="lin" valueType="num">
                                      <p:cBhvr additive="base">
                                        <p:cTn dur="500"/>
                                        <p:tgtEl>
                                          <p:spTgt spid="7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9688" y="240829"/>
            <a:ext cx="8924925" cy="5238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pt-BR" sz="2800" u="none" cap="none" strike="noStrike">
                <a:solidFill>
                  <a:schemeClr val="lt1"/>
                </a:solidFill>
                <a:latin typeface="Galdeano"/>
                <a:ea typeface="Galdeano"/>
                <a:cs typeface="Galdeano"/>
                <a:sym typeface="Galdeano"/>
              </a:rPr>
              <a:t>As religiões e as filosofias</a:t>
            </a:r>
          </a:p>
        </p:txBody>
      </p:sp>
      <p:graphicFrame>
        <p:nvGraphicFramePr>
          <p:cNvPr id="239" name="Shape 239"/>
          <p:cNvGraphicFramePr/>
          <p:nvPr/>
        </p:nvGraphicFramePr>
        <p:xfrm>
          <a:off x="107504" y="1052736"/>
          <a:ext cx="3000000" cy="3000000"/>
        </p:xfrm>
        <a:graphic>
          <a:graphicData uri="http://schemas.openxmlformats.org/drawingml/2006/table">
            <a:tbl>
              <a:tblPr bandRow="1" firstRow="1">
                <a:gradFill>
                  <a:gsLst>
                    <a:gs pos="0">
                      <a:srgbClr val="A5D2FF"/>
                    </a:gs>
                    <a:gs pos="35000">
                      <a:srgbClr val="C2E0FE"/>
                    </a:gs>
                    <a:gs pos="100000">
                      <a:srgbClr val="E7F5FF"/>
                    </a:gs>
                  </a:gsLst>
                  <a:lin ang="16200000" scaled="0"/>
                </a:gradFill>
                <a:tableStyleId>{13F8D776-C47E-40C6-8D79-A6B163BAC7F7}</a:tableStyleId>
              </a:tblPr>
              <a:tblGrid>
                <a:gridCol w="1080125"/>
                <a:gridCol w="3672400"/>
                <a:gridCol w="4104450"/>
              </a:tblGrid>
              <a:tr h="433300">
                <a:tc>
                  <a:txBody>
                    <a:bodyPr>
                      <a:noAutofit/>
                    </a:bodyPr>
                    <a:lstStyle/>
                    <a:p>
                      <a:pPr lvl="0" rtl="0" algn="l">
                        <a:spcBef>
                          <a:spcPts val="0"/>
                        </a:spcBef>
                        <a:spcAft>
                          <a:spcPts val="0"/>
                        </a:spcAft>
                        <a:buNone/>
                      </a:pPr>
                      <a:r>
                        <a:t/>
                      </a:r>
                      <a:endParaRPr sz="1300">
                        <a:latin typeface="Galdeano"/>
                        <a:ea typeface="Galdeano"/>
                        <a:cs typeface="Galdeano"/>
                        <a:sym typeface="Galdeano"/>
                      </a:endParaRPr>
                    </a:p>
                  </a:txBody>
                  <a:tcPr marT="45725" marB="45725" marR="91450" marL="91450"/>
                </a:tc>
                <a:tc>
                  <a:txBody>
                    <a:bodyPr>
                      <a:noAutofit/>
                    </a:bodyPr>
                    <a:lstStyle/>
                    <a:p>
                      <a:pPr lvl="0" rtl="0" algn="ctr">
                        <a:spcBef>
                          <a:spcPts val="0"/>
                        </a:spcBef>
                        <a:buSzPct val="25000"/>
                        <a:buNone/>
                      </a:pPr>
                      <a:r>
                        <a:rPr lang="pt-BR" sz="1300">
                          <a:latin typeface="Galdeano"/>
                          <a:ea typeface="Galdeano"/>
                          <a:cs typeface="Galdeano"/>
                          <a:sym typeface="Galdeano"/>
                        </a:rPr>
                        <a:t>Ocidental</a:t>
                      </a:r>
                    </a:p>
                  </a:txBody>
                  <a:tcPr marT="45725" marB="45725" marR="91450" marL="91450"/>
                </a:tc>
                <a:tc>
                  <a:txBody>
                    <a:bodyPr>
                      <a:noAutofit/>
                    </a:bodyPr>
                    <a:lstStyle/>
                    <a:p>
                      <a:pPr lvl="0" rtl="0" algn="ctr">
                        <a:spcBef>
                          <a:spcPts val="0"/>
                        </a:spcBef>
                        <a:buSzPct val="25000"/>
                        <a:buNone/>
                      </a:pPr>
                      <a:r>
                        <a:rPr lang="pt-BR" sz="1300">
                          <a:latin typeface="Galdeano"/>
                          <a:ea typeface="Galdeano"/>
                          <a:cs typeface="Galdeano"/>
                          <a:sym typeface="Galdeano"/>
                        </a:rPr>
                        <a:t>Oriental</a:t>
                      </a:r>
                    </a:p>
                  </a:txBody>
                  <a:tcPr marT="45725" marB="45725" marR="91450" marL="91450"/>
                </a:tc>
              </a:tr>
              <a:tr h="60662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Visão da história</a:t>
                      </a:r>
                    </a:p>
                  </a:txBody>
                  <a:tcPr marT="45725" marB="45725" marR="91450" marL="91450"/>
                </a:tc>
                <a:tc>
                  <a:txBody>
                    <a:bodyPr>
                      <a:noAutofit/>
                    </a:bodyPr>
                    <a:lstStyle/>
                    <a:p>
                      <a:pPr lvl="0" rtl="0" algn="l">
                        <a:spcBef>
                          <a:spcPts val="0"/>
                        </a:spcBef>
                        <a:spcAft>
                          <a:spcPts val="0"/>
                        </a:spcAft>
                        <a:buSzPct val="25000"/>
                        <a:buNone/>
                      </a:pPr>
                      <a:r>
                        <a:rPr b="0" lang="pt-BR" sz="1300">
                          <a:solidFill>
                            <a:srgbClr val="FF0000"/>
                          </a:solidFill>
                          <a:latin typeface="Galdeano"/>
                          <a:ea typeface="Galdeano"/>
                          <a:cs typeface="Galdeano"/>
                          <a:sym typeface="Galdeano"/>
                        </a:rPr>
                        <a:t>Visão linear da história</a:t>
                      </a:r>
                      <a:r>
                        <a:rPr lang="pt-BR" sz="1300">
                          <a:latin typeface="Galdeano"/>
                          <a:ea typeface="Galdeano"/>
                          <a:cs typeface="Galdeano"/>
                          <a:sym typeface="Galdeano"/>
                        </a:rPr>
                        <a:t>, a história</a:t>
                      </a:r>
                      <a:r>
                        <a:rPr baseline="0" lang="pt-BR" sz="1300">
                          <a:latin typeface="Galdeano"/>
                          <a:ea typeface="Galdeano"/>
                          <a:cs typeface="Galdeano"/>
                          <a:sym typeface="Galdeano"/>
                        </a:rPr>
                        <a:t> tem um começo e um fim; o mundo foi criado em um certo ponto e um dia irá </a:t>
                      </a:r>
                      <a:r>
                        <a:rPr baseline="0" lang="pt-BR" sz="1300">
                          <a:solidFill>
                            <a:srgbClr val="FF0000"/>
                          </a:solidFill>
                          <a:latin typeface="Galdeano"/>
                          <a:ea typeface="Galdeano"/>
                          <a:cs typeface="Galdeano"/>
                          <a:sym typeface="Galdeano"/>
                        </a:rPr>
                        <a:t>terminar</a:t>
                      </a:r>
                      <a:r>
                        <a:rPr baseline="0" lang="pt-BR" sz="1300">
                          <a:latin typeface="Galdeano"/>
                          <a:ea typeface="Galdeano"/>
                          <a:cs typeface="Galdeano"/>
                          <a:sym typeface="Galdeano"/>
                        </a:rPr>
                        <a:t>.</a:t>
                      </a:r>
                    </a:p>
                  </a:txBody>
                  <a:tcPr marT="45725" marB="45725" marR="91450" marL="91450"/>
                </a:tc>
                <a:tc>
                  <a:txBody>
                    <a:bodyPr>
                      <a:noAutofit/>
                    </a:bodyPr>
                    <a:lstStyle/>
                    <a:p>
                      <a:pPr lvl="0" rtl="0" algn="l">
                        <a:spcBef>
                          <a:spcPts val="0"/>
                        </a:spcBef>
                        <a:spcAft>
                          <a:spcPts val="0"/>
                        </a:spcAft>
                        <a:buSzPct val="25000"/>
                        <a:buNone/>
                      </a:pPr>
                      <a:r>
                        <a:rPr b="0" lang="pt-BR" sz="1300">
                          <a:solidFill>
                            <a:srgbClr val="FF0000"/>
                          </a:solidFill>
                          <a:latin typeface="Galdeano"/>
                          <a:ea typeface="Galdeano"/>
                          <a:cs typeface="Galdeano"/>
                          <a:sym typeface="Galdeano"/>
                        </a:rPr>
                        <a:t>Visão cíclica</a:t>
                      </a:r>
                      <a:r>
                        <a:rPr b="0" baseline="0" lang="pt-BR" sz="1300">
                          <a:solidFill>
                            <a:srgbClr val="FF0000"/>
                          </a:solidFill>
                          <a:latin typeface="Galdeano"/>
                          <a:ea typeface="Galdeano"/>
                          <a:cs typeface="Galdeano"/>
                          <a:sym typeface="Galdeano"/>
                        </a:rPr>
                        <a:t> da história</a:t>
                      </a:r>
                      <a:r>
                        <a:rPr baseline="0" lang="pt-BR" sz="1300">
                          <a:latin typeface="Galdeano"/>
                          <a:ea typeface="Galdeano"/>
                          <a:cs typeface="Galdeano"/>
                          <a:sym typeface="Galdeano"/>
                        </a:rPr>
                        <a:t>, a história se repete em um ciclo eterno e o mundo dura de </a:t>
                      </a:r>
                      <a:r>
                        <a:rPr baseline="0" lang="pt-BR" sz="1300">
                          <a:solidFill>
                            <a:srgbClr val="FF0000"/>
                          </a:solidFill>
                          <a:latin typeface="Galdeano"/>
                          <a:ea typeface="Galdeano"/>
                          <a:cs typeface="Galdeano"/>
                          <a:sym typeface="Galdeano"/>
                        </a:rPr>
                        <a:t>eternidade em eternidade</a:t>
                      </a:r>
                      <a:r>
                        <a:rPr baseline="0" lang="pt-BR" sz="1300">
                          <a:latin typeface="Galdeano"/>
                          <a:ea typeface="Galdeano"/>
                          <a:cs typeface="Galdeano"/>
                          <a:sym typeface="Galdeano"/>
                        </a:rPr>
                        <a:t>.</a:t>
                      </a:r>
                    </a:p>
                  </a:txBody>
                  <a:tcPr marT="45725" marB="45725" marR="91450" marL="91450"/>
                </a:tc>
              </a:tr>
              <a:tr h="95327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Conceito</a:t>
                      </a:r>
                      <a:r>
                        <a:rPr baseline="0" lang="pt-BR" sz="1300">
                          <a:latin typeface="Galdeano"/>
                          <a:ea typeface="Galdeano"/>
                          <a:cs typeface="Galdeano"/>
                          <a:sym typeface="Galdeano"/>
                        </a:rPr>
                        <a:t> de Deus</a:t>
                      </a:r>
                    </a:p>
                  </a:txBody>
                  <a:tcPr marT="45725" marB="45725" marR="91450" marL="91450"/>
                </a:tc>
                <a:tc>
                  <a:txBody>
                    <a:bodyPr>
                      <a:noAutofit/>
                    </a:bodyPr>
                    <a:lstStyle/>
                    <a:p>
                      <a:pPr lvl="0" rtl="0" algn="l">
                        <a:spcBef>
                          <a:spcPts val="0"/>
                        </a:spcBef>
                        <a:spcAft>
                          <a:spcPts val="0"/>
                        </a:spcAft>
                        <a:buSzPct val="25000"/>
                        <a:buNone/>
                      </a:pPr>
                      <a:r>
                        <a:rPr b="0" lang="pt-BR" sz="1300">
                          <a:solidFill>
                            <a:srgbClr val="FF0000"/>
                          </a:solidFill>
                          <a:latin typeface="Galdeano"/>
                          <a:ea typeface="Galdeano"/>
                          <a:cs typeface="Galdeano"/>
                          <a:sym typeface="Galdeano"/>
                        </a:rPr>
                        <a:t>Deus</a:t>
                      </a:r>
                      <a:r>
                        <a:rPr b="0" baseline="0" lang="pt-BR" sz="1300">
                          <a:solidFill>
                            <a:srgbClr val="FF0000"/>
                          </a:solidFill>
                          <a:latin typeface="Galdeano"/>
                          <a:ea typeface="Galdeano"/>
                          <a:cs typeface="Galdeano"/>
                          <a:sym typeface="Galdeano"/>
                        </a:rPr>
                        <a:t> é o criador</a:t>
                      </a:r>
                      <a:r>
                        <a:rPr baseline="0" lang="pt-BR" sz="1300">
                          <a:latin typeface="Galdeano"/>
                          <a:ea typeface="Galdeano"/>
                          <a:cs typeface="Galdeano"/>
                          <a:sym typeface="Galdeano"/>
                        </a:rPr>
                        <a:t>; Ele é o todo-poderoso e é único. O monoteísmo é tipicamente ocidental. A </a:t>
                      </a:r>
                      <a:r>
                        <a:rPr baseline="0" lang="pt-BR" sz="1300">
                          <a:solidFill>
                            <a:srgbClr val="FF0000"/>
                          </a:solidFill>
                          <a:latin typeface="Galdeano"/>
                          <a:ea typeface="Galdeano"/>
                          <a:cs typeface="Galdeano"/>
                          <a:sym typeface="Galdeano"/>
                        </a:rPr>
                        <a:t>relação com o ser é de “eu-tu”</a:t>
                      </a:r>
                      <a:r>
                        <a:rPr baseline="0" lang="pt-BR" sz="1300">
                          <a:latin typeface="Galdeano"/>
                          <a:ea typeface="Galdeano"/>
                          <a:cs typeface="Galdeano"/>
                          <a:sym typeface="Galdeano"/>
                        </a:rPr>
                        <a:t>, há uma certa distância entre Deus e o mundo.</a:t>
                      </a:r>
                    </a:p>
                  </a:txBody>
                  <a:tcPr marT="45725" marB="45725" marR="91450" marL="91450"/>
                </a:tc>
                <a:tc>
                  <a:txBody>
                    <a:bodyPr>
                      <a:noAutofit/>
                    </a:bodyPr>
                    <a:lstStyle/>
                    <a:p>
                      <a:pPr lvl="0" rtl="0" algn="l">
                        <a:spcBef>
                          <a:spcPts val="0"/>
                        </a:spcBef>
                        <a:spcAft>
                          <a:spcPts val="0"/>
                        </a:spcAft>
                        <a:buSzPct val="25000"/>
                        <a:buNone/>
                      </a:pPr>
                      <a:r>
                        <a:rPr lang="pt-BR" sz="1300">
                          <a:solidFill>
                            <a:srgbClr val="FF0000"/>
                          </a:solidFill>
                          <a:latin typeface="Galdeano"/>
                          <a:ea typeface="Galdeano"/>
                          <a:cs typeface="Galdeano"/>
                          <a:sym typeface="Galdeano"/>
                        </a:rPr>
                        <a:t>O divino está presente em tudo</a:t>
                      </a:r>
                      <a:r>
                        <a:rPr lang="pt-BR" sz="1300">
                          <a:latin typeface="Galdeano"/>
                          <a:ea typeface="Galdeano"/>
                          <a:cs typeface="Galdeano"/>
                          <a:sym typeface="Galdeano"/>
                        </a:rPr>
                        <a:t>. </a:t>
                      </a:r>
                      <a:r>
                        <a:rPr b="0" lang="pt-BR" sz="1300">
                          <a:latin typeface="Galdeano"/>
                          <a:ea typeface="Galdeano"/>
                          <a:cs typeface="Galdeano"/>
                          <a:sym typeface="Galdeano"/>
                        </a:rPr>
                        <a:t>Ele se manifesta</a:t>
                      </a:r>
                      <a:r>
                        <a:rPr b="0" baseline="0" lang="pt-BR" sz="1300">
                          <a:latin typeface="Galdeano"/>
                          <a:ea typeface="Galdeano"/>
                          <a:cs typeface="Galdeano"/>
                          <a:sym typeface="Galdeano"/>
                        </a:rPr>
                        <a:t> em muitas divindades (politeísmo), </a:t>
                      </a:r>
                      <a:r>
                        <a:rPr baseline="0" lang="pt-BR" sz="1300">
                          <a:latin typeface="Galdeano"/>
                          <a:ea typeface="Galdeano"/>
                          <a:cs typeface="Galdeano"/>
                          <a:sym typeface="Galdeano"/>
                        </a:rPr>
                        <a:t>ou como uma </a:t>
                      </a:r>
                      <a:r>
                        <a:rPr b="0" baseline="0" lang="pt-BR" sz="1300">
                          <a:latin typeface="Galdeano"/>
                          <a:ea typeface="Galdeano"/>
                          <a:cs typeface="Galdeano"/>
                          <a:sym typeface="Galdeano"/>
                        </a:rPr>
                        <a:t>força impessoal que permeia tudo</a:t>
                      </a:r>
                      <a:r>
                        <a:rPr b="1" baseline="0" lang="pt-BR" sz="1300">
                          <a:latin typeface="Galdeano"/>
                          <a:ea typeface="Galdeano"/>
                          <a:cs typeface="Galdeano"/>
                          <a:sym typeface="Galdeano"/>
                        </a:rPr>
                        <a:t> </a:t>
                      </a:r>
                      <a:r>
                        <a:rPr baseline="0" lang="pt-BR" sz="1300">
                          <a:latin typeface="Galdeano"/>
                          <a:ea typeface="Galdeano"/>
                          <a:cs typeface="Galdeano"/>
                          <a:sym typeface="Galdeano"/>
                        </a:rPr>
                        <a:t>e a todos (panteísmo). </a:t>
                      </a:r>
                      <a:r>
                        <a:rPr baseline="0" lang="pt-BR" sz="1300">
                          <a:solidFill>
                            <a:srgbClr val="FF0000"/>
                          </a:solidFill>
                          <a:latin typeface="Galdeano"/>
                          <a:ea typeface="Galdeano"/>
                          <a:cs typeface="Galdeano"/>
                          <a:sym typeface="Galdeano"/>
                        </a:rPr>
                        <a:t>A relação é de “eu-eu</a:t>
                      </a:r>
                      <a:r>
                        <a:rPr baseline="0" lang="pt-BR" sz="1300">
                          <a:latin typeface="Galdeano"/>
                          <a:ea typeface="Galdeano"/>
                          <a:cs typeface="Galdeano"/>
                          <a:sym typeface="Galdeano"/>
                        </a:rPr>
                        <a:t>”, identidade total entre o individuo e a divindade pois Deus está presente em tudo.</a:t>
                      </a:r>
                    </a:p>
                  </a:txBody>
                  <a:tcPr marT="45725" marB="45725" marR="91450" marL="91450"/>
                </a:tc>
              </a:tr>
              <a:tr h="779950">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Noção</a:t>
                      </a:r>
                      <a:r>
                        <a:rPr baseline="0" lang="pt-BR" sz="1300">
                          <a:latin typeface="Galdeano"/>
                          <a:ea typeface="Galdeano"/>
                          <a:cs typeface="Galdeano"/>
                          <a:sym typeface="Galdeano"/>
                        </a:rPr>
                        <a:t> de humanidade</a:t>
                      </a:r>
                    </a:p>
                  </a:txBody>
                  <a:tcPr marT="45725" marB="45725" marR="91450" marL="91450"/>
                </a:tc>
                <a:tc>
                  <a:txBody>
                    <a:bodyPr>
                      <a:noAutofit/>
                    </a:bodyPr>
                    <a:lstStyle/>
                    <a:p>
                      <a:pPr lvl="0" rtl="0" algn="l">
                        <a:spcBef>
                          <a:spcPts val="0"/>
                        </a:spcBef>
                        <a:spcAft>
                          <a:spcPts val="0"/>
                        </a:spcAft>
                        <a:buSzPct val="25000"/>
                        <a:buNone/>
                      </a:pPr>
                      <a:r>
                        <a:rPr b="0" lang="pt-BR" sz="1300">
                          <a:solidFill>
                            <a:srgbClr val="FF0000"/>
                          </a:solidFill>
                          <a:latin typeface="Galdeano"/>
                          <a:ea typeface="Galdeano"/>
                          <a:cs typeface="Galdeano"/>
                          <a:sym typeface="Galdeano"/>
                        </a:rPr>
                        <a:t>Há um abismo entre Deus e o</a:t>
                      </a:r>
                      <a:r>
                        <a:rPr b="0" baseline="0" lang="pt-BR" sz="1300">
                          <a:solidFill>
                            <a:srgbClr val="FF0000"/>
                          </a:solidFill>
                          <a:latin typeface="Galdeano"/>
                          <a:ea typeface="Galdeano"/>
                          <a:cs typeface="Galdeano"/>
                          <a:sym typeface="Galdeano"/>
                        </a:rPr>
                        <a:t> ser humano</a:t>
                      </a:r>
                      <a:r>
                        <a:rPr b="1" baseline="0" lang="pt-BR" sz="1300">
                          <a:latin typeface="Galdeano"/>
                          <a:ea typeface="Galdeano"/>
                          <a:cs typeface="Galdeano"/>
                          <a:sym typeface="Galdeano"/>
                        </a:rPr>
                        <a:t>, </a:t>
                      </a:r>
                      <a:r>
                        <a:rPr b="0" baseline="0" lang="pt-BR" sz="1300">
                          <a:latin typeface="Galdeano"/>
                          <a:ea typeface="Galdeano"/>
                          <a:cs typeface="Galdeano"/>
                          <a:sym typeface="Galdeano"/>
                        </a:rPr>
                        <a:t>entre o criador e criatura</a:t>
                      </a:r>
                      <a:r>
                        <a:rPr baseline="0" lang="pt-BR" sz="1300">
                          <a:latin typeface="Galdeano"/>
                          <a:ea typeface="Galdeano"/>
                          <a:cs typeface="Galdeano"/>
                          <a:sym typeface="Galdeano"/>
                        </a:rPr>
                        <a:t>. O grande pecado é o homem desejar se transformar em Deus em vez de se sujeitar à Sua vontade.</a:t>
                      </a:r>
                    </a:p>
                  </a:txBody>
                  <a:tcPr marT="45725" marB="45725" marR="91450" marL="91450"/>
                </a:tc>
                <a:tc>
                  <a:txBody>
                    <a:bodyPr>
                      <a:noAutofit/>
                    </a:bodyPr>
                    <a:lstStyle/>
                    <a:p>
                      <a:pPr lvl="0" rtl="0" algn="l">
                        <a:spcBef>
                          <a:spcPts val="0"/>
                        </a:spcBef>
                        <a:spcAft>
                          <a:spcPts val="0"/>
                        </a:spcAft>
                        <a:buSzPct val="25000"/>
                        <a:buNone/>
                      </a:pPr>
                      <a:r>
                        <a:rPr lang="pt-BR" sz="1300">
                          <a:solidFill>
                            <a:srgbClr val="FF0000"/>
                          </a:solidFill>
                          <a:latin typeface="Galdeano"/>
                          <a:ea typeface="Galdeano"/>
                          <a:cs typeface="Galdeano"/>
                          <a:sym typeface="Galdeano"/>
                        </a:rPr>
                        <a:t>O</a:t>
                      </a:r>
                      <a:r>
                        <a:rPr baseline="0" lang="pt-BR" sz="1300">
                          <a:solidFill>
                            <a:srgbClr val="FF0000"/>
                          </a:solidFill>
                          <a:latin typeface="Galdeano"/>
                          <a:ea typeface="Galdeano"/>
                          <a:cs typeface="Galdeano"/>
                          <a:sym typeface="Galdeano"/>
                        </a:rPr>
                        <a:t> homem </a:t>
                      </a:r>
                      <a:r>
                        <a:rPr b="0" baseline="0" lang="pt-BR" sz="1300">
                          <a:solidFill>
                            <a:srgbClr val="FF0000"/>
                          </a:solidFill>
                          <a:latin typeface="Galdeano"/>
                          <a:ea typeface="Galdeano"/>
                          <a:cs typeface="Galdeano"/>
                          <a:sym typeface="Galdeano"/>
                        </a:rPr>
                        <a:t>pode alcançar a união </a:t>
                      </a:r>
                      <a:r>
                        <a:rPr baseline="0" lang="pt-BR" sz="1300">
                          <a:latin typeface="Galdeano"/>
                          <a:ea typeface="Galdeano"/>
                          <a:cs typeface="Galdeano"/>
                          <a:sym typeface="Galdeano"/>
                        </a:rPr>
                        <a:t>com o divino mediante a iluminação súbita e o conhecimento.</a:t>
                      </a:r>
                    </a:p>
                  </a:txBody>
                  <a:tcPr marT="45725" marB="45725" marR="91450" marL="91450"/>
                </a:tc>
              </a:tr>
              <a:tr h="60662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Salvação</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Deus </a:t>
                      </a:r>
                      <a:r>
                        <a:rPr b="0" lang="pt-BR" sz="1300">
                          <a:solidFill>
                            <a:srgbClr val="FF0000"/>
                          </a:solidFill>
                          <a:latin typeface="Galdeano"/>
                          <a:ea typeface="Galdeano"/>
                          <a:cs typeface="Galdeano"/>
                          <a:sym typeface="Galdeano"/>
                        </a:rPr>
                        <a:t>redime o ser humano do pecado, julga e dá a</a:t>
                      </a:r>
                      <a:r>
                        <a:rPr b="0" baseline="0" lang="pt-BR" sz="1300">
                          <a:solidFill>
                            <a:srgbClr val="FF0000"/>
                          </a:solidFill>
                          <a:latin typeface="Galdeano"/>
                          <a:ea typeface="Galdeano"/>
                          <a:cs typeface="Galdeano"/>
                          <a:sym typeface="Galdeano"/>
                        </a:rPr>
                        <a:t> punição</a:t>
                      </a:r>
                      <a:r>
                        <a:rPr baseline="0" lang="pt-BR" sz="1300">
                          <a:latin typeface="Galdeano"/>
                          <a:ea typeface="Galdeano"/>
                          <a:cs typeface="Galdeano"/>
                          <a:sym typeface="Galdeano"/>
                        </a:rPr>
                        <a:t>. Existe a noção de vida após a morte.</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A </a:t>
                      </a:r>
                      <a:r>
                        <a:rPr b="0" lang="pt-BR" sz="1300">
                          <a:solidFill>
                            <a:srgbClr val="FF0000"/>
                          </a:solidFill>
                          <a:latin typeface="Galdeano"/>
                          <a:ea typeface="Galdeano"/>
                          <a:cs typeface="Galdeano"/>
                          <a:sym typeface="Galdeano"/>
                        </a:rPr>
                        <a:t>salvação</a:t>
                      </a:r>
                      <a:r>
                        <a:rPr b="0" baseline="0" lang="pt-BR" sz="1300">
                          <a:solidFill>
                            <a:srgbClr val="FF0000"/>
                          </a:solidFill>
                          <a:latin typeface="Galdeano"/>
                          <a:ea typeface="Galdeano"/>
                          <a:cs typeface="Galdeano"/>
                          <a:sym typeface="Galdeano"/>
                        </a:rPr>
                        <a:t> é se liberar do eterno ciclo da reencarnação </a:t>
                      </a:r>
                      <a:r>
                        <a:rPr baseline="0" lang="pt-BR" sz="1300">
                          <a:latin typeface="Galdeano"/>
                          <a:ea typeface="Galdeano"/>
                          <a:cs typeface="Galdeano"/>
                          <a:sym typeface="Galdeano"/>
                        </a:rPr>
                        <a:t>da alma e do curso da ação. A graça vem por meio de atos de sacrifício ou do conhecimento místico.</a:t>
                      </a:r>
                    </a:p>
                  </a:txBody>
                  <a:tcPr marT="45725" marB="45725" marR="91450" marL="91450"/>
                </a:tc>
              </a:tr>
              <a:tr h="60662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Ética</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O fiel é um </a:t>
                      </a:r>
                      <a:r>
                        <a:rPr b="0" lang="pt-BR" sz="1300">
                          <a:solidFill>
                            <a:srgbClr val="FF0000"/>
                          </a:solidFill>
                          <a:latin typeface="Galdeano"/>
                          <a:ea typeface="Galdeano"/>
                          <a:cs typeface="Galdeano"/>
                          <a:sym typeface="Galdeano"/>
                        </a:rPr>
                        <a:t>instrumento da ação divina e deve obedecer à vontade</a:t>
                      </a:r>
                      <a:r>
                        <a:rPr b="0" baseline="0" lang="pt-BR" sz="1300">
                          <a:solidFill>
                            <a:srgbClr val="FF0000"/>
                          </a:solidFill>
                          <a:latin typeface="Galdeano"/>
                          <a:ea typeface="Galdeano"/>
                          <a:cs typeface="Galdeano"/>
                          <a:sym typeface="Galdeano"/>
                        </a:rPr>
                        <a:t> de Deus</a:t>
                      </a:r>
                      <a:r>
                        <a:rPr baseline="0" lang="pt-BR" sz="1300">
                          <a:latin typeface="Galdeano"/>
                          <a:ea typeface="Galdeano"/>
                          <a:cs typeface="Galdeano"/>
                          <a:sym typeface="Galdeano"/>
                        </a:rPr>
                        <a:t>, abandonando o pecado e a passividade diante do mal.</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O ideias são a </a:t>
                      </a:r>
                      <a:r>
                        <a:rPr b="0" lang="pt-BR" sz="1300">
                          <a:solidFill>
                            <a:srgbClr val="FF0000"/>
                          </a:solidFill>
                          <a:latin typeface="Galdeano"/>
                          <a:ea typeface="Galdeano"/>
                          <a:cs typeface="Galdeano"/>
                          <a:sym typeface="Galdeano"/>
                        </a:rPr>
                        <a:t>passividade e a fuga do mundo</a:t>
                      </a:r>
                      <a:r>
                        <a:rPr lang="pt-BR" sz="1300">
                          <a:latin typeface="Galdeano"/>
                          <a:ea typeface="Galdeano"/>
                          <a:cs typeface="Galdeano"/>
                          <a:sym typeface="Galdeano"/>
                        </a:rPr>
                        <a:t>.</a:t>
                      </a:r>
                    </a:p>
                  </a:txBody>
                  <a:tcPr marT="45725" marB="45725" marR="91450" marL="91450"/>
                </a:tc>
              </a:tr>
              <a:tr h="52707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Culto</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Orar, pregar, louvar.</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Meditação,</a:t>
                      </a:r>
                      <a:r>
                        <a:rPr baseline="0" lang="pt-BR" sz="1300">
                          <a:latin typeface="Galdeano"/>
                          <a:ea typeface="Galdeano"/>
                          <a:cs typeface="Galdeano"/>
                          <a:sym typeface="Galdeano"/>
                        </a:rPr>
                        <a:t> sacrifício.</a:t>
                      </a:r>
                    </a:p>
                  </a:txBody>
                  <a:tcPr marT="45725" marB="45725" marR="91450" marL="91450"/>
                </a:tc>
              </a:tr>
              <a:tr h="527075">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Após a morte</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Ressureição; reencarnação</a:t>
                      </a:r>
                    </a:p>
                  </a:txBody>
                  <a:tcPr marT="45725" marB="45725" marR="91450" marL="91450"/>
                </a:tc>
                <a:tc>
                  <a:txBody>
                    <a:bodyPr>
                      <a:noAutofit/>
                    </a:bodyPr>
                    <a:lstStyle/>
                    <a:p>
                      <a:pPr lvl="0" rtl="0" algn="l">
                        <a:spcBef>
                          <a:spcPts val="0"/>
                        </a:spcBef>
                        <a:spcAft>
                          <a:spcPts val="0"/>
                        </a:spcAft>
                        <a:buSzPct val="25000"/>
                        <a:buNone/>
                      </a:pPr>
                      <a:r>
                        <a:rPr lang="pt-BR" sz="1300">
                          <a:latin typeface="Galdeano"/>
                          <a:ea typeface="Galdeano"/>
                          <a:cs typeface="Galdeano"/>
                          <a:sym typeface="Galdeano"/>
                        </a:rPr>
                        <a:t>Transmigração; reencarnação</a:t>
                      </a:r>
                    </a:p>
                  </a:txBody>
                  <a:tcPr marT="45725" marB="45725" marR="91450" marL="91450"/>
                </a:tc>
              </a:tr>
            </a:tbl>
          </a:graphicData>
        </a:graphic>
      </p:graphicFrame>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ph type="title"/>
          </p:nvPr>
        </p:nvSpPr>
        <p:spPr>
          <a:xfrm>
            <a:off x="39688" y="35610"/>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 caminho para o Paraíso</a:t>
            </a:r>
          </a:p>
        </p:txBody>
      </p:sp>
      <p:pic>
        <p:nvPicPr>
          <p:cNvPr id="774" name="Shape 774"/>
          <p:cNvPicPr preferRelativeResize="0"/>
          <p:nvPr/>
        </p:nvPicPr>
        <p:blipFill rotWithShape="1">
          <a:blip r:embed="rId3">
            <a:alphaModFix/>
          </a:blip>
          <a:srcRect b="0" l="0" r="0" t="0"/>
          <a:stretch/>
        </p:blipFill>
        <p:spPr>
          <a:xfrm>
            <a:off x="843891" y="954359"/>
            <a:ext cx="7018878" cy="5426967"/>
          </a:xfrm>
          <a:prstGeom prst="rect">
            <a:avLst/>
          </a:prstGeom>
          <a:solidFill>
            <a:schemeClr val="lt1"/>
          </a:solid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8" name="Shape 778"/>
        <p:cNvGrpSpPr/>
        <p:nvPr/>
      </p:nvGrpSpPr>
      <p:grpSpPr>
        <a:xfrm>
          <a:off x="0" y="0"/>
          <a:ext cx="0" cy="0"/>
          <a:chOff x="0" y="0"/>
          <a:chExt cx="0" cy="0"/>
        </a:xfrm>
      </p:grpSpPr>
      <p:sp>
        <p:nvSpPr>
          <p:cNvPr id="779" name="Shape 779"/>
          <p:cNvSpPr txBox="1"/>
          <p:nvPr>
            <p:ph type="title"/>
          </p:nvPr>
        </p:nvSpPr>
        <p:spPr>
          <a:xfrm>
            <a:off x="-22096" y="332656"/>
            <a:ext cx="9143998" cy="707886"/>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4000" u="none" cap="none" strike="noStrike">
                <a:solidFill>
                  <a:schemeClr val="lt1"/>
                </a:solidFill>
                <a:latin typeface="Galdeano"/>
                <a:ea typeface="Galdeano"/>
                <a:cs typeface="Galdeano"/>
                <a:sym typeface="Galdeano"/>
              </a:rPr>
              <a:t>Objetivo final</a:t>
            </a:r>
          </a:p>
        </p:txBody>
      </p:sp>
      <p:sp>
        <p:nvSpPr>
          <p:cNvPr id="780" name="Shape 780"/>
          <p:cNvSpPr txBox="1"/>
          <p:nvPr/>
        </p:nvSpPr>
        <p:spPr>
          <a:xfrm>
            <a:off x="1423320" y="1844824"/>
            <a:ext cx="6157455" cy="132343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2400" u="none" cap="none" strike="noStrike">
                <a:solidFill>
                  <a:schemeClr val="lt1"/>
                </a:solidFill>
                <a:latin typeface="Galdeano"/>
                <a:ea typeface="Galdeano"/>
                <a:cs typeface="Galdeano"/>
                <a:sym typeface="Galdeano"/>
              </a:rPr>
              <a:t>Cumprir o mandato de perfeição do Pai.</a:t>
            </a:r>
          </a:p>
          <a:p>
            <a:pPr indent="0" lvl="0" marL="0" marR="0" rtl="0" algn="ctr">
              <a:spcBef>
                <a:spcPts val="0"/>
              </a:spcBef>
              <a:spcAft>
                <a:spcPts val="0"/>
              </a:spcAft>
              <a:buNone/>
            </a:pPr>
            <a:r>
              <a:t/>
            </a:r>
            <a:endParaRPr b="0" baseline="0" i="0" sz="2800" u="none" cap="none" strike="noStrike">
              <a:solidFill>
                <a:schemeClr val="lt1"/>
              </a:solidFill>
              <a:latin typeface="Galdeano"/>
              <a:ea typeface="Galdeano"/>
              <a:cs typeface="Galdeano"/>
              <a:sym typeface="Galdeano"/>
            </a:endParaRPr>
          </a:p>
          <a:p>
            <a:pPr indent="0" lvl="0" marL="0" marR="0" rtl="0" algn="ctr">
              <a:spcBef>
                <a:spcPts val="0"/>
              </a:spcBef>
              <a:spcAft>
                <a:spcPts val="0"/>
              </a:spcAft>
              <a:buSzPct val="25000"/>
              <a:buNone/>
            </a:pPr>
            <a:r>
              <a:rPr b="1" baseline="0" i="0" lang="pt-BR" sz="2800" u="none" cap="none" strike="noStrike">
                <a:solidFill>
                  <a:srgbClr val="FF0000"/>
                </a:solidFill>
                <a:latin typeface="Galdeano"/>
                <a:ea typeface="Galdeano"/>
                <a:cs typeface="Galdeano"/>
                <a:sym typeface="Galdeano"/>
              </a:rPr>
              <a:t>“Sede Perfeitos, com Eu Sou Perfeito!”</a:t>
            </a:r>
          </a:p>
        </p:txBody>
      </p:sp>
      <p:sp>
        <p:nvSpPr>
          <p:cNvPr id="781" name="Shape 781"/>
          <p:cNvSpPr txBox="1"/>
          <p:nvPr/>
        </p:nvSpPr>
        <p:spPr>
          <a:xfrm>
            <a:off x="431383" y="3429000"/>
            <a:ext cx="8154579" cy="2217915"/>
          </a:xfrm>
          <a:prstGeom prst="rect">
            <a:avLst/>
          </a:prstGeom>
          <a:gradFill>
            <a:gsLst>
              <a:gs pos="0">
                <a:srgbClr val="5757C1"/>
              </a:gs>
              <a:gs pos="100000">
                <a:srgbClr val="000027"/>
              </a:gs>
            </a:gsLst>
            <a:path path="circle">
              <a:fillToRect b="50%" l="50%" r="50%" t="50%"/>
            </a:path>
            <a:tileRect/>
          </a:gradFill>
          <a:ln cap="flat" cmpd="sng" w="9525">
            <a:solidFill>
              <a:srgbClr val="1D5790"/>
            </a:solidFill>
            <a:prstDash val="solid"/>
            <a:round/>
            <a:headEnd len="med" w="med" type="none"/>
            <a:tailEnd len="med" w="med" type="none"/>
          </a:ln>
        </p:spPr>
        <p:txBody>
          <a:bodyPr anchorCtr="0" anchor="t" bIns="45700" lIns="91425" rIns="91425" tIns="45700">
            <a:noAutofit/>
          </a:bodyPr>
          <a:lstStyle/>
          <a:p>
            <a:pPr indent="0" lvl="0" marL="0" marR="0" rtl="0" algn="ctr">
              <a:lnSpc>
                <a:spcPct val="155555"/>
              </a:lnSpc>
              <a:spcBef>
                <a:spcPts val="0"/>
              </a:spcBef>
              <a:spcAft>
                <a:spcPts val="0"/>
              </a:spcAft>
              <a:buSzPct val="25000"/>
              <a:buNone/>
            </a:pPr>
            <a:r>
              <a:rPr b="0" baseline="30000" i="0" lang="pt-BR" sz="1800" u="none" cap="none" strike="noStrike">
                <a:solidFill>
                  <a:schemeClr val="lt1"/>
                </a:solidFill>
                <a:latin typeface="Galdeano"/>
                <a:ea typeface="Galdeano"/>
                <a:cs typeface="Galdeano"/>
                <a:sym typeface="Galdeano"/>
              </a:rPr>
              <a:t>1:0.6</a:t>
            </a:r>
            <a:r>
              <a:rPr b="0" baseline="0" i="0" lang="pt-BR" sz="1800" u="none" cap="none" strike="noStrike">
                <a:solidFill>
                  <a:schemeClr val="lt1"/>
                </a:solidFill>
                <a:latin typeface="Galdeano"/>
                <a:ea typeface="Galdeano"/>
                <a:cs typeface="Galdeano"/>
                <a:sym typeface="Galdeano"/>
              </a:rPr>
              <a:t>  O verdadeiro significado do mandamento divino é este: “Sede perfeitos, assim como Eu sou perfeito”; é o que impulsiona constantemente o homem mortal a ir adiante e o atrai para o interior de si próprio, na sua labuta longa e fascinante para alcançar níveis cada vez mais elevados de valores espirituais e de significados verdadeiros do universo. Essa busca sublime, pelo Deus dos universos, é a aventura suprema dos habitantes de todos os mundos do tempo e do espaço.</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5999" r="-5998" t="0"/>
          </a:stretch>
        </a:blipFill>
      </p:bgPr>
    </p:bg>
    <p:spTree>
      <p:nvGrpSpPr>
        <p:cNvPr id="785" name="Shape 785"/>
        <p:cNvGrpSpPr/>
        <p:nvPr/>
      </p:nvGrpSpPr>
      <p:grpSpPr>
        <a:xfrm>
          <a:off x="0" y="0"/>
          <a:ext cx="0" cy="0"/>
          <a:chOff x="0" y="0"/>
          <a:chExt cx="0" cy="0"/>
        </a:xfrm>
      </p:grpSpPr>
      <p:sp>
        <p:nvSpPr>
          <p:cNvPr id="786" name="Shape 786"/>
          <p:cNvSpPr txBox="1"/>
          <p:nvPr/>
        </p:nvSpPr>
        <p:spPr>
          <a:xfrm>
            <a:off x="3779912" y="6165303"/>
            <a:ext cx="2129109"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Obrigado.</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539552" y="2689175"/>
            <a:ext cx="8136903" cy="132343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4000" u="none" cap="none" strike="noStrike">
                <a:solidFill>
                  <a:schemeClr val="lt1"/>
                </a:solidFill>
                <a:latin typeface="Galdeano"/>
                <a:ea typeface="Galdeano"/>
                <a:cs typeface="Galdeano"/>
                <a:sym typeface="Galdeano"/>
              </a:rPr>
              <a:t>Independente das nossas crenças deve existir uma realidade...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539552" y="2424271"/>
            <a:ext cx="5544615" cy="193899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pt-BR" sz="4000" u="none" cap="none" strike="noStrike">
                <a:solidFill>
                  <a:schemeClr val="lt1"/>
                </a:solidFill>
                <a:latin typeface="Galdeano"/>
                <a:ea typeface="Galdeano"/>
                <a:cs typeface="Galdeano"/>
                <a:sym typeface="Galdeano"/>
              </a:rPr>
              <a:t>O que o Livro de Urântia nos informa a este respeito.</a:t>
            </a:r>
          </a:p>
        </p:txBody>
      </p:sp>
      <p:pic>
        <p:nvPicPr>
          <p:cNvPr id="251" name="Shape 251"/>
          <p:cNvPicPr preferRelativeResize="0"/>
          <p:nvPr/>
        </p:nvPicPr>
        <p:blipFill rotWithShape="1">
          <a:blip r:embed="rId3">
            <a:alphaModFix/>
          </a:blip>
          <a:srcRect b="0" l="0" r="0" t="0"/>
          <a:stretch/>
        </p:blipFill>
        <p:spPr>
          <a:xfrm>
            <a:off x="6846075" y="2420888"/>
            <a:ext cx="1373107" cy="208823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cxnSp>
        <p:nvCxnSpPr>
          <p:cNvPr id="256" name="Shape 256"/>
          <p:cNvCxnSpPr/>
          <p:nvPr/>
        </p:nvCxnSpPr>
        <p:spPr>
          <a:xfrm flipH="1" rot="10800000">
            <a:off x="4520221" y="4373249"/>
            <a:ext cx="3076113" cy="1859708"/>
          </a:xfrm>
          <a:prstGeom prst="straightConnector1">
            <a:avLst/>
          </a:prstGeom>
          <a:solidFill>
            <a:schemeClr val="dk2"/>
          </a:solidFill>
          <a:ln cap="flat" cmpd="sng" w="12700">
            <a:solidFill>
              <a:srgbClr val="FFC000"/>
            </a:solidFill>
            <a:prstDash val="solid"/>
            <a:round/>
            <a:headEnd len="med" w="med" type="none"/>
            <a:tailEnd len="lg" w="lg" type="stealth"/>
          </a:ln>
        </p:spPr>
      </p:cxnSp>
      <p:sp>
        <p:nvSpPr>
          <p:cNvPr id="257" name="Shape 257"/>
          <p:cNvSpPr txBox="1"/>
          <p:nvPr>
            <p:ph type="title"/>
          </p:nvPr>
        </p:nvSpPr>
        <p:spPr>
          <a:xfrm>
            <a:off x="111570" y="260647"/>
            <a:ext cx="8924925"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pt-BR" sz="3600" u="none" cap="none" strike="noStrike">
                <a:solidFill>
                  <a:schemeClr val="lt1"/>
                </a:solidFill>
                <a:latin typeface="Galdeano"/>
                <a:ea typeface="Galdeano"/>
                <a:cs typeface="Galdeano"/>
                <a:sym typeface="Galdeano"/>
              </a:rPr>
              <a:t>Caminho ascensional</a:t>
            </a:r>
          </a:p>
        </p:txBody>
      </p:sp>
      <p:pic>
        <p:nvPicPr>
          <p:cNvPr id="258" name="Shape 258"/>
          <p:cNvPicPr preferRelativeResize="0"/>
          <p:nvPr/>
        </p:nvPicPr>
        <p:blipFill rotWithShape="1">
          <a:blip r:embed="rId3">
            <a:alphaModFix/>
          </a:blip>
          <a:srcRect b="0" l="3175" r="1587" t="0"/>
          <a:stretch/>
        </p:blipFill>
        <p:spPr>
          <a:xfrm>
            <a:off x="2076677" y="1445637"/>
            <a:ext cx="4661777" cy="4151200"/>
          </a:xfrm>
          <a:prstGeom prst="rect">
            <a:avLst/>
          </a:prstGeom>
          <a:noFill/>
          <a:ln>
            <a:noFill/>
          </a:ln>
        </p:spPr>
      </p:pic>
      <p:pic>
        <p:nvPicPr>
          <p:cNvPr id="259" name="Shape 259"/>
          <p:cNvPicPr preferRelativeResize="0"/>
          <p:nvPr/>
        </p:nvPicPr>
        <p:blipFill rotWithShape="1">
          <a:blip r:embed="rId4">
            <a:alphaModFix/>
          </a:blip>
          <a:srcRect b="0" l="0" r="0" t="0"/>
          <a:stretch/>
        </p:blipFill>
        <p:spPr>
          <a:xfrm>
            <a:off x="6879489" y="1456198"/>
            <a:ext cx="1378829" cy="975723"/>
          </a:xfrm>
          <a:prstGeom prst="ellipse">
            <a:avLst/>
          </a:prstGeom>
          <a:noFill/>
          <a:ln>
            <a:noFill/>
          </a:ln>
        </p:spPr>
      </p:pic>
      <p:pic>
        <p:nvPicPr>
          <p:cNvPr id="260" name="Shape 260"/>
          <p:cNvPicPr preferRelativeResize="0"/>
          <p:nvPr/>
        </p:nvPicPr>
        <p:blipFill rotWithShape="1">
          <a:blip r:embed="rId5">
            <a:alphaModFix/>
          </a:blip>
          <a:srcRect b="0" l="17168" r="0" t="14992"/>
          <a:stretch/>
        </p:blipFill>
        <p:spPr>
          <a:xfrm>
            <a:off x="1763688" y="5037476"/>
            <a:ext cx="1435657" cy="918269"/>
          </a:xfrm>
          <a:prstGeom prst="rect">
            <a:avLst/>
          </a:prstGeom>
          <a:noFill/>
          <a:ln>
            <a:noFill/>
          </a:ln>
        </p:spPr>
      </p:pic>
      <p:sp>
        <p:nvSpPr>
          <p:cNvPr id="261" name="Shape 261"/>
          <p:cNvSpPr txBox="1"/>
          <p:nvPr/>
        </p:nvSpPr>
        <p:spPr>
          <a:xfrm>
            <a:off x="1664975" y="5940569"/>
            <a:ext cx="2558714"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rgbClr val="FFC000"/>
                </a:solidFill>
                <a:latin typeface="Galdeano"/>
                <a:ea typeface="Galdeano"/>
                <a:cs typeface="Galdeano"/>
                <a:sym typeface="Galdeano"/>
              </a:rPr>
              <a:t>Seres de origem animal</a:t>
            </a:r>
          </a:p>
          <a:p>
            <a:pPr indent="0" lvl="0" marL="0" marR="0" rtl="0" algn="l">
              <a:spcBef>
                <a:spcPts val="0"/>
              </a:spcBef>
              <a:spcAft>
                <a:spcPts val="0"/>
              </a:spcAft>
              <a:buSzPct val="25000"/>
              <a:buNone/>
            </a:pPr>
            <a:r>
              <a:rPr b="0" baseline="0" i="0" lang="pt-BR" sz="1600" u="none" cap="none" strike="noStrike">
                <a:solidFill>
                  <a:srgbClr val="FFC000"/>
                </a:solidFill>
                <a:latin typeface="Galdeano"/>
                <a:ea typeface="Galdeano"/>
                <a:cs typeface="Galdeano"/>
                <a:sym typeface="Galdeano"/>
              </a:rPr>
              <a:t>em  mundos evolucionários</a:t>
            </a:r>
          </a:p>
        </p:txBody>
      </p:sp>
      <p:sp>
        <p:nvSpPr>
          <p:cNvPr id="262" name="Shape 262"/>
          <p:cNvSpPr txBox="1"/>
          <p:nvPr/>
        </p:nvSpPr>
        <p:spPr>
          <a:xfrm>
            <a:off x="7029882" y="1756474"/>
            <a:ext cx="1114407"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C000"/>
                </a:solidFill>
                <a:latin typeface="Galdeano"/>
                <a:ea typeface="Galdeano"/>
                <a:cs typeface="Galdeano"/>
                <a:sym typeface="Galdeano"/>
              </a:rPr>
              <a:t>Finalitores</a:t>
            </a:r>
          </a:p>
        </p:txBody>
      </p:sp>
      <p:sp>
        <p:nvSpPr>
          <p:cNvPr id="263" name="Shape 263"/>
          <p:cNvSpPr txBox="1"/>
          <p:nvPr/>
        </p:nvSpPr>
        <p:spPr>
          <a:xfrm>
            <a:off x="5945621" y="3449919"/>
            <a:ext cx="3090873"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rgbClr val="FF0000"/>
                </a:solidFill>
                <a:latin typeface="Galdeano"/>
                <a:ea typeface="Galdeano"/>
                <a:cs typeface="Galdeano"/>
                <a:sym typeface="Galdeano"/>
              </a:rPr>
              <a:t>Ascensão através do Universo, Superuniverso, Universo Central</a:t>
            </a:r>
          </a:p>
        </p:txBody>
      </p:sp>
      <p:pic>
        <p:nvPicPr>
          <p:cNvPr id="264" name="Shape 264"/>
          <p:cNvPicPr preferRelativeResize="0"/>
          <p:nvPr/>
        </p:nvPicPr>
        <p:blipFill rotWithShape="1">
          <a:blip r:embed="rId6">
            <a:alphaModFix/>
          </a:blip>
          <a:srcRect b="49594" l="22457" r="25777" t="15539"/>
          <a:stretch/>
        </p:blipFill>
        <p:spPr>
          <a:xfrm>
            <a:off x="5137185" y="1916141"/>
            <a:ext cx="1230351" cy="665600"/>
          </a:xfrm>
          <a:prstGeom prst="ellipse">
            <a:avLst/>
          </a:prstGeom>
          <a:noFill/>
          <a:ln>
            <a:noFill/>
          </a:ln>
        </p:spPr>
      </p:pic>
      <p:sp>
        <p:nvSpPr>
          <p:cNvPr id="265" name="Shape 265"/>
          <p:cNvSpPr txBox="1"/>
          <p:nvPr/>
        </p:nvSpPr>
        <p:spPr>
          <a:xfrm>
            <a:off x="5076055" y="1783850"/>
            <a:ext cx="1473480"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pt-BR" sz="1600" u="none" cap="none" strike="noStrike">
                <a:solidFill>
                  <a:srgbClr val="FF0000"/>
                </a:solidFill>
                <a:latin typeface="Galdeano"/>
                <a:ea typeface="Galdeano"/>
                <a:cs typeface="Galdeano"/>
                <a:sym typeface="Galdeano"/>
              </a:rPr>
              <a:t>Ilha do Paraíso</a:t>
            </a:r>
          </a:p>
        </p:txBody>
      </p:sp>
      <p:sp>
        <p:nvSpPr>
          <p:cNvPr id="266" name="Shape 266"/>
          <p:cNvSpPr txBox="1"/>
          <p:nvPr/>
        </p:nvSpPr>
        <p:spPr>
          <a:xfrm>
            <a:off x="6345496" y="4034694"/>
            <a:ext cx="2258951"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pt-BR" sz="1600" u="none" cap="none" strike="noStrike">
                <a:solidFill>
                  <a:srgbClr val="FFC000"/>
                </a:solidFill>
                <a:latin typeface="Galdeano"/>
                <a:ea typeface="Galdeano"/>
                <a:cs typeface="Galdeano"/>
                <a:sym typeface="Galdeano"/>
              </a:rPr>
              <a:t>Peregrinos ascendentes</a:t>
            </a:r>
          </a:p>
        </p:txBody>
      </p:sp>
      <p:sp>
        <p:nvSpPr>
          <p:cNvPr id="267" name="Shape 267"/>
          <p:cNvSpPr/>
          <p:nvPr/>
        </p:nvSpPr>
        <p:spPr>
          <a:xfrm>
            <a:off x="3419873" y="2309989"/>
            <a:ext cx="2392924" cy="2063259"/>
          </a:xfrm>
          <a:custGeom>
            <a:pathLst>
              <a:path extrusionOk="0" h="1765738" w="2159876">
                <a:moveTo>
                  <a:pt x="0" y="1765738"/>
                </a:moveTo>
                <a:cubicBezTo>
                  <a:pt x="39414" y="1526627"/>
                  <a:pt x="78828" y="1287517"/>
                  <a:pt x="236483" y="1150883"/>
                </a:cubicBezTo>
                <a:cubicBezTo>
                  <a:pt x="394138" y="1014248"/>
                  <a:pt x="709448" y="903890"/>
                  <a:pt x="945931" y="945931"/>
                </a:cubicBezTo>
                <a:cubicBezTo>
                  <a:pt x="1182414" y="987972"/>
                  <a:pt x="1474077" y="1358462"/>
                  <a:pt x="1655380" y="1403131"/>
                </a:cubicBezTo>
                <a:cubicBezTo>
                  <a:pt x="1836683" y="1447800"/>
                  <a:pt x="2015359" y="1321676"/>
                  <a:pt x="2033752" y="1213945"/>
                </a:cubicBezTo>
                <a:cubicBezTo>
                  <a:pt x="2052145" y="1106214"/>
                  <a:pt x="1802524" y="911773"/>
                  <a:pt x="1765738" y="756745"/>
                </a:cubicBezTo>
                <a:cubicBezTo>
                  <a:pt x="1728952" y="601717"/>
                  <a:pt x="1747345" y="409903"/>
                  <a:pt x="1813035" y="283779"/>
                </a:cubicBezTo>
                <a:cubicBezTo>
                  <a:pt x="1878725" y="157655"/>
                  <a:pt x="2019300" y="78827"/>
                  <a:pt x="2159876" y="0"/>
                </a:cubicBezTo>
              </a:path>
            </a:pathLst>
          </a:custGeom>
          <a:noFill/>
          <a:ln cap="flat" cmpd="sng" w="28575">
            <a:solidFill>
              <a:srgbClr val="FF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Font typeface="Verdana"/>
              <a:buNone/>
            </a:pPr>
            <a:r>
              <a:t/>
            </a:r>
            <a:endParaRPr b="0" baseline="0" i="0" sz="2400" u="none" cap="none" strike="noStrike">
              <a:solidFill>
                <a:schemeClr val="lt1"/>
              </a:solidFill>
              <a:latin typeface="Verdana"/>
              <a:ea typeface="Verdana"/>
              <a:cs typeface="Verdana"/>
              <a:sym typeface="Verdana"/>
            </a:endParaRPr>
          </a:p>
        </p:txBody>
      </p:sp>
      <p:cxnSp>
        <p:nvCxnSpPr>
          <p:cNvPr id="268" name="Shape 268"/>
          <p:cNvCxnSpPr/>
          <p:nvPr/>
        </p:nvCxnSpPr>
        <p:spPr>
          <a:xfrm rot="10800000">
            <a:off x="7596335" y="2581741"/>
            <a:ext cx="0" cy="868178"/>
          </a:xfrm>
          <a:prstGeom prst="straightConnector1">
            <a:avLst/>
          </a:prstGeom>
          <a:solidFill>
            <a:schemeClr val="dk2"/>
          </a:solidFill>
          <a:ln cap="flat" cmpd="sng" w="12700">
            <a:solidFill>
              <a:srgbClr val="FFC000"/>
            </a:solidFill>
            <a:prstDash val="solid"/>
            <a:round/>
            <a:headEnd len="med" w="med" type="none"/>
            <a:tailEnd len="lg" w="lg" type="stealth"/>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Quartz">
  <a:themeElements>
    <a:clrScheme name="Quar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